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2" r:id="rId3"/>
    <p:sldId id="271" r:id="rId4"/>
    <p:sldId id="270" r:id="rId5"/>
    <p:sldId id="269" r:id="rId6"/>
    <p:sldId id="268" r:id="rId7"/>
    <p:sldId id="267" r:id="rId8"/>
    <p:sldId id="266" r:id="rId9"/>
    <p:sldId id="265" r:id="rId10"/>
    <p:sldId id="256" r:id="rId11"/>
    <p:sldId id="257" r:id="rId12"/>
    <p:sldId id="258" r:id="rId13"/>
    <p:sldId id="259" r:id="rId14"/>
    <p:sldId id="260" r:id="rId15"/>
    <p:sldId id="262" r:id="rId16"/>
    <p:sldId id="263" r:id="rId17"/>
    <p:sldId id="26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F9FE"/>
    <a:srgbClr val="F5B3C4"/>
    <a:srgbClr val="FDD900"/>
    <a:srgbClr val="F5F5F5"/>
    <a:srgbClr val="52C7F7"/>
    <a:srgbClr val="CCEEFC"/>
    <a:srgbClr val="52AAC6"/>
    <a:srgbClr val="109CDA"/>
    <a:srgbClr val="666591"/>
    <a:srgbClr val="F6BB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66" d="100"/>
          <a:sy n="66" d="100"/>
        </p:scale>
        <p:origin x="2310" y="1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BD7EC-E229-4BE2-9288-F118C00D54B6}" type="datetimeFigureOut">
              <a:rPr lang="en-US" smtClean="0"/>
              <a:t>3/23/2017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524F6-59AC-43FC-A240-83327116C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30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BD7EC-E229-4BE2-9288-F118C00D54B6}" type="datetimeFigureOut">
              <a:rPr lang="en-US" smtClean="0"/>
              <a:t>3/23/2017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524F6-59AC-43FC-A240-83327116C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63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BD7EC-E229-4BE2-9288-F118C00D54B6}" type="datetimeFigureOut">
              <a:rPr lang="en-US" smtClean="0"/>
              <a:t>3/23/2017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524F6-59AC-43FC-A240-83327116C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07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BD7EC-E229-4BE2-9288-F118C00D54B6}" type="datetimeFigureOut">
              <a:rPr lang="en-US" smtClean="0"/>
              <a:t>3/23/2017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524F6-59AC-43FC-A240-83327116C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877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BD7EC-E229-4BE2-9288-F118C00D54B6}" type="datetimeFigureOut">
              <a:rPr lang="en-US" smtClean="0"/>
              <a:t>3/23/2017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524F6-59AC-43FC-A240-83327116C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506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BD7EC-E229-4BE2-9288-F118C00D54B6}" type="datetimeFigureOut">
              <a:rPr lang="en-US" smtClean="0"/>
              <a:t>3/23/2017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524F6-59AC-43FC-A240-83327116C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487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BD7EC-E229-4BE2-9288-F118C00D54B6}" type="datetimeFigureOut">
              <a:rPr lang="en-US" smtClean="0"/>
              <a:t>3/23/2017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524F6-59AC-43FC-A240-83327116C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986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BD7EC-E229-4BE2-9288-F118C00D54B6}" type="datetimeFigureOut">
              <a:rPr lang="en-US" smtClean="0"/>
              <a:t>3/23/2017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524F6-59AC-43FC-A240-83327116C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67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BD7EC-E229-4BE2-9288-F118C00D54B6}" type="datetimeFigureOut">
              <a:rPr lang="en-US" smtClean="0"/>
              <a:t>3/23/2017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524F6-59AC-43FC-A240-83327116C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15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BD7EC-E229-4BE2-9288-F118C00D54B6}" type="datetimeFigureOut">
              <a:rPr lang="en-US" smtClean="0"/>
              <a:t>3/23/2017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524F6-59AC-43FC-A240-83327116C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70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BD7EC-E229-4BE2-9288-F118C00D54B6}" type="datetimeFigureOut">
              <a:rPr lang="en-US" smtClean="0"/>
              <a:t>3/23/2017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524F6-59AC-43FC-A240-83327116C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713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BD7EC-E229-4BE2-9288-F118C00D54B6}" type="datetimeFigureOut">
              <a:rPr lang="en-US" smtClean="0"/>
              <a:t>3/23/2017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524F6-59AC-43FC-A240-83327116C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280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57786" y="-150170"/>
            <a:ext cx="7772651" cy="7008170"/>
            <a:chOff x="2079518" y="-13786"/>
            <a:chExt cx="7772651" cy="7008170"/>
          </a:xfrm>
        </p:grpSpPr>
        <p:pic>
          <p:nvPicPr>
            <p:cNvPr id="9218" name="Picture 2" descr="Image result for 平面定位仪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08" r="35872"/>
            <a:stretch/>
          </p:blipFill>
          <p:spPr bwMode="auto">
            <a:xfrm>
              <a:off x="2181140" y="-13786"/>
              <a:ext cx="3014972" cy="4283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0" name="Picture 4" descr="Image result for 平面定位仪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9518" y="3800786"/>
              <a:ext cx="3334312" cy="3193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5132" y="2333353"/>
              <a:ext cx="4697037" cy="4656055"/>
            </a:xfrm>
            <a:prstGeom prst="rect">
              <a:avLst/>
            </a:prstGeom>
          </p:spPr>
        </p:pic>
        <p:pic>
          <p:nvPicPr>
            <p:cNvPr id="9222" name="Picture 6" descr="Image result for 平面定位仪 实验室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903"/>
            <a:stretch/>
          </p:blipFill>
          <p:spPr bwMode="auto">
            <a:xfrm>
              <a:off x="5145292" y="-1"/>
              <a:ext cx="4706877" cy="2333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8277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 rot="618079">
            <a:off x="7578820" y="3153767"/>
            <a:ext cx="1600857" cy="1349549"/>
            <a:chOff x="5234831" y="2685466"/>
            <a:chExt cx="1600857" cy="1349549"/>
          </a:xfrm>
        </p:grpSpPr>
        <p:pic>
          <p:nvPicPr>
            <p:cNvPr id="1026" name="Picture 2" descr="“泡泡”的图片搜索结果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893" b="27021"/>
            <a:stretch/>
          </p:blipFill>
          <p:spPr bwMode="auto">
            <a:xfrm flipV="1">
              <a:off x="6537666" y="3348963"/>
              <a:ext cx="298022" cy="293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6" name="Oval 145"/>
            <p:cNvSpPr/>
            <p:nvPr/>
          </p:nvSpPr>
          <p:spPr>
            <a:xfrm rot="1033263">
              <a:off x="5401339" y="2822977"/>
              <a:ext cx="324076" cy="698212"/>
            </a:xfrm>
            <a:prstGeom prst="ellipse">
              <a:avLst/>
            </a:prstGeom>
            <a:noFill/>
            <a:ln w="28575">
              <a:solidFill>
                <a:srgbClr val="0BA8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reeform: Shape 150"/>
            <p:cNvSpPr/>
            <p:nvPr/>
          </p:nvSpPr>
          <p:spPr>
            <a:xfrm>
              <a:off x="5417458" y="2929009"/>
              <a:ext cx="1152599" cy="677097"/>
            </a:xfrm>
            <a:custGeom>
              <a:avLst/>
              <a:gdLst>
                <a:gd name="connsiteX0" fmla="*/ 420914 w 1567616"/>
                <a:gd name="connsiteY0" fmla="*/ 0 h 1787990"/>
                <a:gd name="connsiteX1" fmla="*/ 595086 w 1567616"/>
                <a:gd name="connsiteY1" fmla="*/ 174171 h 1787990"/>
                <a:gd name="connsiteX2" fmla="*/ 827314 w 1567616"/>
                <a:gd name="connsiteY2" fmla="*/ 348343 h 1787990"/>
                <a:gd name="connsiteX3" fmla="*/ 1088571 w 1567616"/>
                <a:gd name="connsiteY3" fmla="*/ 435428 h 1787990"/>
                <a:gd name="connsiteX4" fmla="*/ 1291771 w 1567616"/>
                <a:gd name="connsiteY4" fmla="*/ 377371 h 1787990"/>
                <a:gd name="connsiteX5" fmla="*/ 1465943 w 1567616"/>
                <a:gd name="connsiteY5" fmla="*/ 566057 h 1787990"/>
                <a:gd name="connsiteX6" fmla="*/ 1567543 w 1567616"/>
                <a:gd name="connsiteY6" fmla="*/ 972457 h 1787990"/>
                <a:gd name="connsiteX7" fmla="*/ 1451429 w 1567616"/>
                <a:gd name="connsiteY7" fmla="*/ 1422400 h 1787990"/>
                <a:gd name="connsiteX8" fmla="*/ 1190171 w 1567616"/>
                <a:gd name="connsiteY8" fmla="*/ 1625600 h 1787990"/>
                <a:gd name="connsiteX9" fmla="*/ 899886 w 1567616"/>
                <a:gd name="connsiteY9" fmla="*/ 1770743 h 1787990"/>
                <a:gd name="connsiteX10" fmla="*/ 566057 w 1567616"/>
                <a:gd name="connsiteY10" fmla="*/ 1770743 h 1787990"/>
                <a:gd name="connsiteX11" fmla="*/ 406400 w 1567616"/>
                <a:gd name="connsiteY11" fmla="*/ 1640114 h 1787990"/>
                <a:gd name="connsiteX12" fmla="*/ 304800 w 1567616"/>
                <a:gd name="connsiteY12" fmla="*/ 1553028 h 1787990"/>
                <a:gd name="connsiteX13" fmla="*/ 0 w 1567616"/>
                <a:gd name="connsiteY13" fmla="*/ 1465943 h 178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7616" h="1787990">
                  <a:moveTo>
                    <a:pt x="420914" y="0"/>
                  </a:moveTo>
                  <a:cubicBezTo>
                    <a:pt x="474133" y="58057"/>
                    <a:pt x="527353" y="116114"/>
                    <a:pt x="595086" y="174171"/>
                  </a:cubicBezTo>
                  <a:cubicBezTo>
                    <a:pt x="662819" y="232228"/>
                    <a:pt x="745067" y="304800"/>
                    <a:pt x="827314" y="348343"/>
                  </a:cubicBezTo>
                  <a:cubicBezTo>
                    <a:pt x="909562" y="391886"/>
                    <a:pt x="1011162" y="430590"/>
                    <a:pt x="1088571" y="435428"/>
                  </a:cubicBezTo>
                  <a:cubicBezTo>
                    <a:pt x="1165980" y="440266"/>
                    <a:pt x="1228876" y="355600"/>
                    <a:pt x="1291771" y="377371"/>
                  </a:cubicBezTo>
                  <a:cubicBezTo>
                    <a:pt x="1354666" y="399142"/>
                    <a:pt x="1419981" y="466876"/>
                    <a:pt x="1465943" y="566057"/>
                  </a:cubicBezTo>
                  <a:cubicBezTo>
                    <a:pt x="1511905" y="665238"/>
                    <a:pt x="1569962" y="829733"/>
                    <a:pt x="1567543" y="972457"/>
                  </a:cubicBezTo>
                  <a:cubicBezTo>
                    <a:pt x="1565124" y="1115181"/>
                    <a:pt x="1514324" y="1313543"/>
                    <a:pt x="1451429" y="1422400"/>
                  </a:cubicBezTo>
                  <a:cubicBezTo>
                    <a:pt x="1388534" y="1531257"/>
                    <a:pt x="1282095" y="1567543"/>
                    <a:pt x="1190171" y="1625600"/>
                  </a:cubicBezTo>
                  <a:cubicBezTo>
                    <a:pt x="1098247" y="1683657"/>
                    <a:pt x="1003905" y="1746553"/>
                    <a:pt x="899886" y="1770743"/>
                  </a:cubicBezTo>
                  <a:cubicBezTo>
                    <a:pt x="795867" y="1794933"/>
                    <a:pt x="648305" y="1792514"/>
                    <a:pt x="566057" y="1770743"/>
                  </a:cubicBezTo>
                  <a:cubicBezTo>
                    <a:pt x="483809" y="1748972"/>
                    <a:pt x="449943" y="1676400"/>
                    <a:pt x="406400" y="1640114"/>
                  </a:cubicBezTo>
                  <a:cubicBezTo>
                    <a:pt x="362857" y="1603828"/>
                    <a:pt x="372533" y="1582056"/>
                    <a:pt x="304800" y="1553028"/>
                  </a:cubicBezTo>
                  <a:cubicBezTo>
                    <a:pt x="237067" y="1524000"/>
                    <a:pt x="48381" y="1482876"/>
                    <a:pt x="0" y="1465943"/>
                  </a:cubicBezTo>
                </a:path>
              </a:pathLst>
            </a:custGeom>
            <a:noFill/>
            <a:ln w="28575">
              <a:solidFill>
                <a:srgbClr val="0BA8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/>
            <p:cNvCxnSpPr>
              <a:cxnSpLocks/>
            </p:cNvCxnSpPr>
            <p:nvPr/>
          </p:nvCxnSpPr>
          <p:spPr>
            <a:xfrm flipH="1">
              <a:off x="5234831" y="3452452"/>
              <a:ext cx="201896" cy="582563"/>
            </a:xfrm>
            <a:prstGeom prst="line">
              <a:avLst/>
            </a:prstGeom>
            <a:ln w="28575">
              <a:solidFill>
                <a:srgbClr val="0BA8E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5" name="Picture 4" descr="“泡泡”的图片搜索结果"/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6FBFE"/>
                </a:clrFrom>
                <a:clrTo>
                  <a:srgbClr val="F6FB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012" t="23770" r="-134" b="49519"/>
            <a:stretch/>
          </p:blipFill>
          <p:spPr bwMode="auto">
            <a:xfrm>
              <a:off x="6103363" y="2685466"/>
              <a:ext cx="264471" cy="260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1" name="Picture 4" descr="“泡泡”的图片搜索结果"/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6FBFE"/>
                </a:clrFrom>
                <a:clrTo>
                  <a:srgbClr val="F6FB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609" t="72592" r="929" b="1012"/>
            <a:stretch/>
          </p:blipFill>
          <p:spPr bwMode="auto">
            <a:xfrm>
              <a:off x="6211937" y="3658689"/>
              <a:ext cx="283330" cy="318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2" name="Picture 4" descr="“泡泡”的图片搜索结果"/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6FBFE"/>
                </a:clrFrom>
                <a:clrTo>
                  <a:srgbClr val="F6FB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16" t="73966" r="49773"/>
            <a:stretch/>
          </p:blipFill>
          <p:spPr bwMode="auto">
            <a:xfrm>
              <a:off x="5685397" y="3767565"/>
              <a:ext cx="163285" cy="170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5" name="Picture 4" descr="“泡泡”的图片搜索结果"/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6FBFE"/>
                </a:clrFrom>
                <a:clrTo>
                  <a:srgbClr val="F6FB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097" r="77891"/>
            <a:stretch/>
          </p:blipFill>
          <p:spPr bwMode="auto">
            <a:xfrm>
              <a:off x="5450669" y="3590275"/>
              <a:ext cx="159757" cy="194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6" name="Picture 4" descr="“泡泡”的图片搜索结果"/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6FBFE"/>
                </a:clrFrom>
                <a:clrTo>
                  <a:srgbClr val="F6FB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31" t="48327" r="412" b="25373"/>
            <a:stretch/>
          </p:blipFill>
          <p:spPr bwMode="auto">
            <a:xfrm>
              <a:off x="6319973" y="3051131"/>
              <a:ext cx="235518" cy="251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1" name="Picture 4" descr="“泡泡”的图片搜索结果"/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6FBFE"/>
                </a:clrFrom>
                <a:clrTo>
                  <a:srgbClr val="F6FB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73" t="72600" r="23468"/>
            <a:stretch/>
          </p:blipFill>
          <p:spPr bwMode="auto">
            <a:xfrm>
              <a:off x="5931788" y="3514025"/>
              <a:ext cx="276226" cy="289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/>
          <p:cNvGrpSpPr/>
          <p:nvPr/>
        </p:nvGrpSpPr>
        <p:grpSpPr>
          <a:xfrm rot="21429509">
            <a:off x="8588983" y="2237980"/>
            <a:ext cx="1779749" cy="3708981"/>
            <a:chOff x="6761770" y="1768903"/>
            <a:chExt cx="1779749" cy="3708981"/>
          </a:xfrm>
        </p:grpSpPr>
        <p:sp>
          <p:nvSpPr>
            <p:cNvPr id="147" name="Rectangle 146"/>
            <p:cNvSpPr/>
            <p:nvPr/>
          </p:nvSpPr>
          <p:spPr>
            <a:xfrm rot="1073208">
              <a:off x="7371124" y="5219170"/>
              <a:ext cx="169027" cy="258714"/>
            </a:xfrm>
            <a:prstGeom prst="rect">
              <a:avLst/>
            </a:prstGeom>
            <a:solidFill>
              <a:srgbClr val="0BA8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4" name="Group 143"/>
            <p:cNvGrpSpPr/>
            <p:nvPr/>
          </p:nvGrpSpPr>
          <p:grpSpPr>
            <a:xfrm>
              <a:off x="6761770" y="1768903"/>
              <a:ext cx="1779749" cy="3674406"/>
              <a:chOff x="5229440" y="871235"/>
              <a:chExt cx="1779749" cy="3674406"/>
            </a:xfrm>
          </p:grpSpPr>
          <p:sp>
            <p:nvSpPr>
              <p:cNvPr id="141" name="Right Triangle 140"/>
              <p:cNvSpPr/>
              <p:nvPr/>
            </p:nvSpPr>
            <p:spPr>
              <a:xfrm rot="13332953">
                <a:off x="5933516" y="3821801"/>
                <a:ext cx="326456" cy="369931"/>
              </a:xfrm>
              <a:prstGeom prst="rtTriangle">
                <a:avLst/>
              </a:prstGeom>
              <a:solidFill>
                <a:srgbClr val="52C7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52C7F7"/>
                  </a:solidFill>
                </a:endParaRPr>
              </a:p>
            </p:txBody>
          </p:sp>
          <p:grpSp>
            <p:nvGrpSpPr>
              <p:cNvPr id="72" name="Group 71"/>
              <p:cNvGrpSpPr/>
              <p:nvPr/>
            </p:nvGrpSpPr>
            <p:grpSpPr>
              <a:xfrm rot="4339912">
                <a:off x="5628179" y="472496"/>
                <a:ext cx="982272" cy="1779749"/>
                <a:chOff x="7650038" y="3301117"/>
                <a:chExt cx="982272" cy="1779749"/>
              </a:xfrm>
            </p:grpSpPr>
            <p:sp>
              <p:nvSpPr>
                <p:cNvPr id="53" name="Rectangle 52"/>
                <p:cNvSpPr/>
                <p:nvPr/>
              </p:nvSpPr>
              <p:spPr>
                <a:xfrm rot="1209240">
                  <a:off x="8036089" y="4294839"/>
                  <a:ext cx="141416" cy="561246"/>
                </a:xfrm>
                <a:prstGeom prst="rect">
                  <a:avLst/>
                </a:prstGeom>
                <a:solidFill>
                  <a:srgbClr val="CCEEF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Right Triangle 53"/>
                <p:cNvSpPr/>
                <p:nvPr/>
              </p:nvSpPr>
              <p:spPr>
                <a:xfrm rot="11936357">
                  <a:off x="7650038" y="4591916"/>
                  <a:ext cx="422826" cy="488950"/>
                </a:xfrm>
                <a:prstGeom prst="rtTriangle">
                  <a:avLst/>
                </a:prstGeom>
                <a:solidFill>
                  <a:srgbClr val="0BA8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BA8E7"/>
                    </a:solidFill>
                  </a:endParaRPr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 rot="1104419">
                  <a:off x="7754020" y="4336033"/>
                  <a:ext cx="284338" cy="464749"/>
                </a:xfrm>
                <a:prstGeom prst="rect">
                  <a:avLst/>
                </a:prstGeom>
                <a:solidFill>
                  <a:srgbClr val="A0E0F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ight Triangle 55"/>
                <p:cNvSpPr/>
                <p:nvPr/>
              </p:nvSpPr>
              <p:spPr>
                <a:xfrm rot="11923024">
                  <a:off x="7803427" y="4799804"/>
                  <a:ext cx="137750" cy="154148"/>
                </a:xfrm>
                <a:prstGeom prst="rtTriangle">
                  <a:avLst/>
                </a:prstGeom>
                <a:solidFill>
                  <a:srgbClr val="A0E0F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BA8E7"/>
                    </a:solidFill>
                  </a:endParaRPr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 rot="1209240">
                  <a:off x="7758163" y="4211194"/>
                  <a:ext cx="120498" cy="561246"/>
                </a:xfrm>
                <a:prstGeom prst="rect">
                  <a:avLst/>
                </a:prstGeom>
                <a:solidFill>
                  <a:srgbClr val="CCEEF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 rot="1209240">
                  <a:off x="7857946" y="4085801"/>
                  <a:ext cx="372117" cy="308833"/>
                </a:xfrm>
                <a:prstGeom prst="rect">
                  <a:avLst/>
                </a:prstGeom>
                <a:solidFill>
                  <a:srgbClr val="0BA8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 rot="1209240">
                  <a:off x="7938249" y="3786299"/>
                  <a:ext cx="445127" cy="464749"/>
                </a:xfrm>
                <a:prstGeom prst="rect">
                  <a:avLst/>
                </a:prstGeom>
                <a:solidFill>
                  <a:srgbClr val="CCEEF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 rot="1209240">
                  <a:off x="8135555" y="3850405"/>
                  <a:ext cx="224466" cy="499476"/>
                </a:xfrm>
                <a:prstGeom prst="rect">
                  <a:avLst/>
                </a:prstGeom>
                <a:solidFill>
                  <a:srgbClr val="0BA8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 rot="1209240">
                  <a:off x="7996268" y="3611214"/>
                  <a:ext cx="445127" cy="499476"/>
                </a:xfrm>
                <a:prstGeom prst="rect">
                  <a:avLst/>
                </a:prstGeom>
                <a:solidFill>
                  <a:srgbClr val="74D2F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 rot="1209240">
                  <a:off x="8065751" y="3451744"/>
                  <a:ext cx="445127" cy="464749"/>
                </a:xfrm>
                <a:prstGeom prst="rect">
                  <a:avLst/>
                </a:prstGeom>
                <a:solidFill>
                  <a:srgbClr val="A0E0F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 rot="1209240">
                  <a:off x="8255097" y="3485686"/>
                  <a:ext cx="248096" cy="464749"/>
                </a:xfrm>
                <a:prstGeom prst="rect">
                  <a:avLst/>
                </a:prstGeom>
                <a:solidFill>
                  <a:srgbClr val="CCEEF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4" name="Group 63"/>
                <p:cNvGrpSpPr/>
                <p:nvPr/>
              </p:nvGrpSpPr>
              <p:grpSpPr>
                <a:xfrm rot="1213654">
                  <a:off x="8103704" y="3301117"/>
                  <a:ext cx="448760" cy="549964"/>
                  <a:chOff x="3609892" y="1152939"/>
                  <a:chExt cx="448760" cy="549964"/>
                </a:xfrm>
              </p:grpSpPr>
              <p:sp>
                <p:nvSpPr>
                  <p:cNvPr id="65" name="Right Triangle 64"/>
                  <p:cNvSpPr/>
                  <p:nvPr/>
                </p:nvSpPr>
                <p:spPr>
                  <a:xfrm>
                    <a:off x="3609892" y="1152939"/>
                    <a:ext cx="397565" cy="397565"/>
                  </a:xfrm>
                  <a:prstGeom prst="rtTriangle">
                    <a:avLst/>
                  </a:prstGeom>
                  <a:solidFill>
                    <a:srgbClr val="52C7F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52C7F7"/>
                      </a:solidFill>
                    </a:endParaRPr>
                  </a:p>
                </p:txBody>
              </p:sp>
              <p:sp>
                <p:nvSpPr>
                  <p:cNvPr id="66" name="Right Triangle 65"/>
                  <p:cNvSpPr/>
                  <p:nvPr/>
                </p:nvSpPr>
                <p:spPr>
                  <a:xfrm rot="10800000">
                    <a:off x="3762291" y="1305338"/>
                    <a:ext cx="296361" cy="397565"/>
                  </a:xfrm>
                  <a:prstGeom prst="rtTriangle">
                    <a:avLst/>
                  </a:prstGeom>
                  <a:solidFill>
                    <a:srgbClr val="0BA8E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0BA8E7"/>
                      </a:solidFill>
                    </a:endParaRPr>
                  </a:p>
                </p:txBody>
              </p:sp>
            </p:grpSp>
            <p:sp>
              <p:nvSpPr>
                <p:cNvPr id="67" name="Right Triangle 66"/>
                <p:cNvSpPr/>
                <p:nvPr/>
              </p:nvSpPr>
              <p:spPr>
                <a:xfrm rot="1213654">
                  <a:off x="7892229" y="3991651"/>
                  <a:ext cx="312859" cy="296007"/>
                </a:xfrm>
                <a:prstGeom prst="rtTriangle">
                  <a:avLst/>
                </a:prstGeom>
                <a:solidFill>
                  <a:srgbClr val="52C7F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52C7F7"/>
                    </a:solidFill>
                  </a:endParaRPr>
                </a:p>
              </p:txBody>
            </p:sp>
            <p:sp>
              <p:nvSpPr>
                <p:cNvPr id="68" name="Right Triangle 67"/>
                <p:cNvSpPr/>
                <p:nvPr/>
              </p:nvSpPr>
              <p:spPr>
                <a:xfrm rot="12053962">
                  <a:off x="7988332" y="4202251"/>
                  <a:ext cx="267351" cy="348736"/>
                </a:xfrm>
                <a:prstGeom prst="rtTriangle">
                  <a:avLst/>
                </a:prstGeom>
                <a:solidFill>
                  <a:srgbClr val="A0E0F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BA8E7"/>
                    </a:solidFill>
                  </a:endParaRPr>
                </a:p>
              </p:txBody>
            </p:sp>
            <p:sp>
              <p:nvSpPr>
                <p:cNvPr id="69" name="Right Triangle 68"/>
                <p:cNvSpPr/>
                <p:nvPr/>
              </p:nvSpPr>
              <p:spPr>
                <a:xfrm rot="17289229">
                  <a:off x="7707458" y="4484190"/>
                  <a:ext cx="313024" cy="302343"/>
                </a:xfrm>
                <a:prstGeom prst="rtTriangle">
                  <a:avLst/>
                </a:prstGeom>
                <a:solidFill>
                  <a:srgbClr val="52C7F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52C7F7"/>
                    </a:solidFill>
                  </a:endParaRPr>
                </a:p>
              </p:txBody>
            </p:sp>
            <p:sp>
              <p:nvSpPr>
                <p:cNvPr id="70" name="Right Triangle 69"/>
                <p:cNvSpPr/>
                <p:nvPr/>
              </p:nvSpPr>
              <p:spPr>
                <a:xfrm rot="17405686">
                  <a:off x="8324266" y="4166409"/>
                  <a:ext cx="267351" cy="348736"/>
                </a:xfrm>
                <a:prstGeom prst="rtTriangle">
                  <a:avLst/>
                </a:prstGeom>
                <a:solidFill>
                  <a:srgbClr val="A0E0F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BA8E7"/>
                    </a:solidFill>
                  </a:endParaRPr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 rot="1209240">
                  <a:off x="8348871" y="3996289"/>
                  <a:ext cx="204518" cy="310602"/>
                </a:xfrm>
                <a:prstGeom prst="rect">
                  <a:avLst/>
                </a:prstGeom>
                <a:solidFill>
                  <a:srgbClr val="A0E0F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73"/>
              <p:cNvGrpSpPr/>
              <p:nvPr/>
            </p:nvGrpSpPr>
            <p:grpSpPr>
              <a:xfrm rot="20507580">
                <a:off x="5699116" y="1588033"/>
                <a:ext cx="902426" cy="1779749"/>
                <a:chOff x="7650038" y="3301117"/>
                <a:chExt cx="902426" cy="1779749"/>
              </a:xfrm>
            </p:grpSpPr>
            <p:sp>
              <p:nvSpPr>
                <p:cNvPr id="75" name="Rectangle 74"/>
                <p:cNvSpPr/>
                <p:nvPr/>
              </p:nvSpPr>
              <p:spPr>
                <a:xfrm rot="1209240">
                  <a:off x="8036089" y="4294839"/>
                  <a:ext cx="141416" cy="561246"/>
                </a:xfrm>
                <a:prstGeom prst="rect">
                  <a:avLst/>
                </a:prstGeom>
                <a:solidFill>
                  <a:srgbClr val="CCEEF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ight Triangle 75"/>
                <p:cNvSpPr/>
                <p:nvPr/>
              </p:nvSpPr>
              <p:spPr>
                <a:xfrm rot="11936357">
                  <a:off x="7650038" y="4591916"/>
                  <a:ext cx="422826" cy="488950"/>
                </a:xfrm>
                <a:prstGeom prst="rtTriangle">
                  <a:avLst/>
                </a:prstGeom>
                <a:solidFill>
                  <a:srgbClr val="0BA8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BA8E7"/>
                    </a:solidFill>
                  </a:endParaRPr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 rot="1104419">
                  <a:off x="7754020" y="4336033"/>
                  <a:ext cx="284338" cy="464749"/>
                </a:xfrm>
                <a:prstGeom prst="rect">
                  <a:avLst/>
                </a:prstGeom>
                <a:solidFill>
                  <a:srgbClr val="A0E0F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ight Triangle 77"/>
                <p:cNvSpPr/>
                <p:nvPr/>
              </p:nvSpPr>
              <p:spPr>
                <a:xfrm rot="11923024">
                  <a:off x="7803427" y="4799804"/>
                  <a:ext cx="137750" cy="154148"/>
                </a:xfrm>
                <a:prstGeom prst="rtTriangle">
                  <a:avLst/>
                </a:prstGeom>
                <a:solidFill>
                  <a:srgbClr val="A0E0F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BA8E7"/>
                    </a:solidFill>
                  </a:endParaRPr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 rot="1209240">
                  <a:off x="7758163" y="4211194"/>
                  <a:ext cx="120498" cy="561246"/>
                </a:xfrm>
                <a:prstGeom prst="rect">
                  <a:avLst/>
                </a:prstGeom>
                <a:solidFill>
                  <a:srgbClr val="CCEEF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 rot="1209240">
                  <a:off x="7857946" y="4085801"/>
                  <a:ext cx="372117" cy="308833"/>
                </a:xfrm>
                <a:prstGeom prst="rect">
                  <a:avLst/>
                </a:prstGeom>
                <a:solidFill>
                  <a:srgbClr val="0BA8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 rot="1209240">
                  <a:off x="7938249" y="3786299"/>
                  <a:ext cx="445127" cy="464749"/>
                </a:xfrm>
                <a:prstGeom prst="rect">
                  <a:avLst/>
                </a:prstGeom>
                <a:solidFill>
                  <a:srgbClr val="CCEEF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 rot="1209240">
                  <a:off x="8135555" y="3850405"/>
                  <a:ext cx="224466" cy="499476"/>
                </a:xfrm>
                <a:prstGeom prst="rect">
                  <a:avLst/>
                </a:prstGeom>
                <a:solidFill>
                  <a:srgbClr val="0BA8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 rot="1209240">
                  <a:off x="7996268" y="3611214"/>
                  <a:ext cx="445127" cy="499476"/>
                </a:xfrm>
                <a:prstGeom prst="rect">
                  <a:avLst/>
                </a:prstGeom>
                <a:solidFill>
                  <a:srgbClr val="74D2F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Rectangle 83"/>
                <p:cNvSpPr/>
                <p:nvPr/>
              </p:nvSpPr>
              <p:spPr>
                <a:xfrm rot="1209240">
                  <a:off x="8065751" y="3451744"/>
                  <a:ext cx="445127" cy="464749"/>
                </a:xfrm>
                <a:prstGeom prst="rect">
                  <a:avLst/>
                </a:prstGeom>
                <a:solidFill>
                  <a:srgbClr val="A0E0F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 rot="1209240">
                  <a:off x="8255097" y="3485686"/>
                  <a:ext cx="248096" cy="464749"/>
                </a:xfrm>
                <a:prstGeom prst="rect">
                  <a:avLst/>
                </a:prstGeom>
                <a:solidFill>
                  <a:srgbClr val="CCEEF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86" name="Group 85"/>
                <p:cNvGrpSpPr/>
                <p:nvPr/>
              </p:nvGrpSpPr>
              <p:grpSpPr>
                <a:xfrm rot="1213654">
                  <a:off x="8103704" y="3301117"/>
                  <a:ext cx="448760" cy="549964"/>
                  <a:chOff x="3609892" y="1152939"/>
                  <a:chExt cx="448760" cy="549964"/>
                </a:xfrm>
              </p:grpSpPr>
              <p:sp>
                <p:nvSpPr>
                  <p:cNvPr id="92" name="Right Triangle 91"/>
                  <p:cNvSpPr/>
                  <p:nvPr/>
                </p:nvSpPr>
                <p:spPr>
                  <a:xfrm>
                    <a:off x="3609892" y="1152939"/>
                    <a:ext cx="397565" cy="397565"/>
                  </a:xfrm>
                  <a:prstGeom prst="rtTriangle">
                    <a:avLst/>
                  </a:prstGeom>
                  <a:solidFill>
                    <a:srgbClr val="52C7F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52C7F7"/>
                      </a:solidFill>
                    </a:endParaRPr>
                  </a:p>
                </p:txBody>
              </p:sp>
              <p:sp>
                <p:nvSpPr>
                  <p:cNvPr id="93" name="Right Triangle 92"/>
                  <p:cNvSpPr/>
                  <p:nvPr/>
                </p:nvSpPr>
                <p:spPr>
                  <a:xfrm rot="10800000">
                    <a:off x="3762291" y="1305338"/>
                    <a:ext cx="296361" cy="397565"/>
                  </a:xfrm>
                  <a:prstGeom prst="rtTriangle">
                    <a:avLst/>
                  </a:prstGeom>
                  <a:solidFill>
                    <a:srgbClr val="0BA8E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0BA8E7"/>
                      </a:solidFill>
                    </a:endParaRPr>
                  </a:p>
                </p:txBody>
              </p:sp>
            </p:grpSp>
            <p:sp>
              <p:nvSpPr>
                <p:cNvPr id="87" name="Right Triangle 86"/>
                <p:cNvSpPr/>
                <p:nvPr/>
              </p:nvSpPr>
              <p:spPr>
                <a:xfrm rot="1213654">
                  <a:off x="7892229" y="3991651"/>
                  <a:ext cx="312859" cy="296007"/>
                </a:xfrm>
                <a:prstGeom prst="rtTriangle">
                  <a:avLst/>
                </a:prstGeom>
                <a:solidFill>
                  <a:srgbClr val="52C7F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52C7F7"/>
                    </a:solidFill>
                  </a:endParaRPr>
                </a:p>
              </p:txBody>
            </p:sp>
            <p:sp>
              <p:nvSpPr>
                <p:cNvPr id="88" name="Right Triangle 87"/>
                <p:cNvSpPr/>
                <p:nvPr/>
              </p:nvSpPr>
              <p:spPr>
                <a:xfrm rot="12053962">
                  <a:off x="7988332" y="4202251"/>
                  <a:ext cx="267351" cy="348736"/>
                </a:xfrm>
                <a:prstGeom prst="rtTriangle">
                  <a:avLst/>
                </a:prstGeom>
                <a:solidFill>
                  <a:srgbClr val="A0E0F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BA8E7"/>
                    </a:solidFill>
                  </a:endParaRPr>
                </a:p>
              </p:txBody>
            </p:sp>
            <p:sp>
              <p:nvSpPr>
                <p:cNvPr id="89" name="Right Triangle 88"/>
                <p:cNvSpPr/>
                <p:nvPr/>
              </p:nvSpPr>
              <p:spPr>
                <a:xfrm rot="17289229">
                  <a:off x="7707458" y="4484190"/>
                  <a:ext cx="313024" cy="302343"/>
                </a:xfrm>
                <a:prstGeom prst="rtTriangle">
                  <a:avLst/>
                </a:prstGeom>
                <a:solidFill>
                  <a:srgbClr val="52C7F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52C7F7"/>
                    </a:solidFill>
                  </a:endParaRPr>
                </a:p>
              </p:txBody>
            </p:sp>
          </p:grpSp>
          <p:grpSp>
            <p:nvGrpSpPr>
              <p:cNvPr id="110" name="Group 109"/>
              <p:cNvGrpSpPr/>
              <p:nvPr/>
            </p:nvGrpSpPr>
            <p:grpSpPr>
              <a:xfrm rot="20468151">
                <a:off x="5779746" y="2948437"/>
                <a:ext cx="611048" cy="945498"/>
                <a:chOff x="4732769" y="3976120"/>
                <a:chExt cx="611048" cy="945498"/>
              </a:xfrm>
            </p:grpSpPr>
            <p:sp>
              <p:nvSpPr>
                <p:cNvPr id="103" name="Right Triangle 102"/>
                <p:cNvSpPr/>
                <p:nvPr/>
              </p:nvSpPr>
              <p:spPr>
                <a:xfrm rot="17289229">
                  <a:off x="4747943" y="4613934"/>
                  <a:ext cx="313024" cy="302343"/>
                </a:xfrm>
                <a:prstGeom prst="rtTriangle">
                  <a:avLst/>
                </a:prstGeom>
                <a:solidFill>
                  <a:srgbClr val="A0E0F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52C7F7"/>
                    </a:solidFill>
                  </a:endParaRPr>
                </a:p>
              </p:txBody>
            </p:sp>
            <p:sp>
              <p:nvSpPr>
                <p:cNvPr id="105" name="Right Triangle 104"/>
                <p:cNvSpPr/>
                <p:nvPr/>
              </p:nvSpPr>
              <p:spPr>
                <a:xfrm rot="1213654">
                  <a:off x="4732769" y="4621204"/>
                  <a:ext cx="312859" cy="296007"/>
                </a:xfrm>
                <a:prstGeom prst="rtTriangle">
                  <a:avLst/>
                </a:prstGeom>
                <a:solidFill>
                  <a:srgbClr val="52C7F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52C7F7"/>
                    </a:solidFill>
                  </a:endParaRPr>
                </a:p>
              </p:txBody>
            </p:sp>
            <p:sp>
              <p:nvSpPr>
                <p:cNvPr id="106" name="Rectangle 105"/>
                <p:cNvSpPr/>
                <p:nvPr/>
              </p:nvSpPr>
              <p:spPr>
                <a:xfrm rot="1209240">
                  <a:off x="4880374" y="4130898"/>
                  <a:ext cx="445127" cy="464749"/>
                </a:xfrm>
                <a:prstGeom prst="rect">
                  <a:avLst/>
                </a:prstGeom>
                <a:solidFill>
                  <a:srgbClr val="A0E0F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 rot="1209240">
                  <a:off x="5069720" y="4164840"/>
                  <a:ext cx="248096" cy="464749"/>
                </a:xfrm>
                <a:prstGeom prst="rect">
                  <a:avLst/>
                </a:prstGeom>
                <a:solidFill>
                  <a:srgbClr val="0BA8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ight Triangle 107"/>
                <p:cNvSpPr/>
                <p:nvPr/>
              </p:nvSpPr>
              <p:spPr>
                <a:xfrm rot="1213654">
                  <a:off x="4946252" y="3976120"/>
                  <a:ext cx="397565" cy="397565"/>
                </a:xfrm>
                <a:prstGeom prst="rtTriangle">
                  <a:avLst/>
                </a:prstGeom>
                <a:solidFill>
                  <a:srgbClr val="0BA8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52C7F7"/>
                    </a:solidFill>
                  </a:endParaRPr>
                </a:p>
              </p:txBody>
            </p:sp>
            <p:sp>
              <p:nvSpPr>
                <p:cNvPr id="109" name="Right Triangle 108"/>
                <p:cNvSpPr/>
                <p:nvPr/>
              </p:nvSpPr>
              <p:spPr>
                <a:xfrm rot="12013654">
                  <a:off x="5039681" y="4154316"/>
                  <a:ext cx="296361" cy="397565"/>
                </a:xfrm>
                <a:prstGeom prst="rtTriangle">
                  <a:avLst/>
                </a:prstGeom>
                <a:solidFill>
                  <a:srgbClr val="A0E0F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BA8E7"/>
                    </a:solidFill>
                  </a:endParaRPr>
                </a:p>
              </p:txBody>
            </p:sp>
          </p:grpSp>
          <p:grpSp>
            <p:nvGrpSpPr>
              <p:cNvPr id="119" name="Group 118"/>
              <p:cNvGrpSpPr/>
              <p:nvPr/>
            </p:nvGrpSpPr>
            <p:grpSpPr>
              <a:xfrm rot="20409061">
                <a:off x="5849222" y="3216452"/>
                <a:ext cx="507009" cy="764123"/>
                <a:chOff x="4204509" y="3952497"/>
                <a:chExt cx="507009" cy="764123"/>
              </a:xfrm>
            </p:grpSpPr>
            <p:sp>
              <p:nvSpPr>
                <p:cNvPr id="114" name="Rectangle 113"/>
                <p:cNvSpPr/>
                <p:nvPr/>
              </p:nvSpPr>
              <p:spPr>
                <a:xfrm rot="1209240">
                  <a:off x="4204509" y="4217144"/>
                  <a:ext cx="445127" cy="499476"/>
                </a:xfrm>
                <a:prstGeom prst="rect">
                  <a:avLst/>
                </a:prstGeom>
                <a:solidFill>
                  <a:srgbClr val="74D2F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114"/>
                <p:cNvSpPr/>
                <p:nvPr/>
              </p:nvSpPr>
              <p:spPr>
                <a:xfrm rot="1209240">
                  <a:off x="4248075" y="4107275"/>
                  <a:ext cx="445127" cy="464749"/>
                </a:xfrm>
                <a:prstGeom prst="rect">
                  <a:avLst/>
                </a:prstGeom>
                <a:solidFill>
                  <a:srgbClr val="A0E0F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115"/>
                <p:cNvSpPr/>
                <p:nvPr/>
              </p:nvSpPr>
              <p:spPr>
                <a:xfrm rot="1209240">
                  <a:off x="4437421" y="4141217"/>
                  <a:ext cx="248096" cy="464749"/>
                </a:xfrm>
                <a:prstGeom prst="rect">
                  <a:avLst/>
                </a:prstGeom>
                <a:solidFill>
                  <a:srgbClr val="0BA8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ight Triangle 116"/>
                <p:cNvSpPr/>
                <p:nvPr/>
              </p:nvSpPr>
              <p:spPr>
                <a:xfrm rot="1213654">
                  <a:off x="4313953" y="3952497"/>
                  <a:ext cx="397565" cy="397565"/>
                </a:xfrm>
                <a:prstGeom prst="rtTriangle">
                  <a:avLst/>
                </a:prstGeom>
                <a:solidFill>
                  <a:srgbClr val="CCEEF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52C7F7"/>
                    </a:solidFill>
                  </a:endParaRPr>
                </a:p>
              </p:txBody>
            </p:sp>
            <p:sp>
              <p:nvSpPr>
                <p:cNvPr id="118" name="Right Triangle 117"/>
                <p:cNvSpPr/>
                <p:nvPr/>
              </p:nvSpPr>
              <p:spPr>
                <a:xfrm rot="12013654">
                  <a:off x="4407382" y="4130693"/>
                  <a:ext cx="296361" cy="397565"/>
                </a:xfrm>
                <a:prstGeom prst="rtTriangle">
                  <a:avLst/>
                </a:prstGeom>
                <a:solidFill>
                  <a:srgbClr val="A0E0F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BA8E7"/>
                    </a:solidFill>
                  </a:endParaRPr>
                </a:p>
              </p:txBody>
            </p:sp>
          </p:grpSp>
          <p:grpSp>
            <p:nvGrpSpPr>
              <p:cNvPr id="126" name="Group 125"/>
              <p:cNvGrpSpPr/>
              <p:nvPr/>
            </p:nvGrpSpPr>
            <p:grpSpPr>
              <a:xfrm>
                <a:off x="5482406" y="3541013"/>
                <a:ext cx="611573" cy="742758"/>
                <a:chOff x="5474563" y="4100424"/>
                <a:chExt cx="611573" cy="742758"/>
              </a:xfrm>
            </p:grpSpPr>
            <p:sp>
              <p:nvSpPr>
                <p:cNvPr id="120" name="Right Triangle 119"/>
                <p:cNvSpPr/>
                <p:nvPr/>
              </p:nvSpPr>
              <p:spPr>
                <a:xfrm>
                  <a:off x="5474563" y="4235573"/>
                  <a:ext cx="222855" cy="252533"/>
                </a:xfrm>
                <a:prstGeom prst="rtTriangle">
                  <a:avLst/>
                </a:prstGeom>
                <a:solidFill>
                  <a:srgbClr val="52C7F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52C7F7"/>
                    </a:solidFill>
                  </a:endParaRPr>
                </a:p>
              </p:txBody>
            </p:sp>
            <p:sp>
              <p:nvSpPr>
                <p:cNvPr id="121" name="Rectangle 120"/>
                <p:cNvSpPr/>
                <p:nvPr/>
              </p:nvSpPr>
              <p:spPr>
                <a:xfrm rot="1104419">
                  <a:off x="5801798" y="4225263"/>
                  <a:ext cx="284338" cy="464749"/>
                </a:xfrm>
                <a:prstGeom prst="rect">
                  <a:avLst/>
                </a:prstGeom>
                <a:solidFill>
                  <a:srgbClr val="A0E0F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Right Triangle 121"/>
                <p:cNvSpPr/>
                <p:nvPr/>
              </p:nvSpPr>
              <p:spPr>
                <a:xfrm rot="11923024">
                  <a:off x="5851205" y="4689034"/>
                  <a:ext cx="137750" cy="154148"/>
                </a:xfrm>
                <a:prstGeom prst="rtTriangle">
                  <a:avLst/>
                </a:prstGeom>
                <a:solidFill>
                  <a:srgbClr val="A0E0F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BA8E7"/>
                    </a:solidFill>
                  </a:endParaRPr>
                </a:p>
              </p:txBody>
            </p:sp>
            <p:sp>
              <p:nvSpPr>
                <p:cNvPr id="123" name="Rectangle 122"/>
                <p:cNvSpPr/>
                <p:nvPr/>
              </p:nvSpPr>
              <p:spPr>
                <a:xfrm rot="1209240">
                  <a:off x="5805941" y="4100424"/>
                  <a:ext cx="120498" cy="561246"/>
                </a:xfrm>
                <a:prstGeom prst="rect">
                  <a:avLst/>
                </a:prstGeom>
                <a:solidFill>
                  <a:srgbClr val="0BA8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Right Triangle 123"/>
                <p:cNvSpPr/>
                <p:nvPr/>
              </p:nvSpPr>
              <p:spPr>
                <a:xfrm rot="17289229">
                  <a:off x="5755236" y="4373420"/>
                  <a:ext cx="313024" cy="302343"/>
                </a:xfrm>
                <a:prstGeom prst="rtTriangle">
                  <a:avLst/>
                </a:prstGeom>
                <a:solidFill>
                  <a:srgbClr val="A0E0F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52C7F7"/>
                    </a:solidFill>
                  </a:endParaRPr>
                </a:p>
              </p:txBody>
            </p:sp>
            <p:sp>
              <p:nvSpPr>
                <p:cNvPr id="125" name="Right Triangle 124"/>
                <p:cNvSpPr/>
                <p:nvPr/>
              </p:nvSpPr>
              <p:spPr>
                <a:xfrm rot="1213654">
                  <a:off x="5740062" y="4380690"/>
                  <a:ext cx="312859" cy="296007"/>
                </a:xfrm>
                <a:prstGeom prst="rtTriangle">
                  <a:avLst/>
                </a:prstGeom>
                <a:solidFill>
                  <a:srgbClr val="52C7F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52C7F7"/>
                    </a:solidFill>
                  </a:endParaRPr>
                </a:p>
              </p:txBody>
            </p:sp>
          </p:grpSp>
          <p:grpSp>
            <p:nvGrpSpPr>
              <p:cNvPr id="134" name="Group 133"/>
              <p:cNvGrpSpPr/>
              <p:nvPr/>
            </p:nvGrpSpPr>
            <p:grpSpPr>
              <a:xfrm>
                <a:off x="5510941" y="3772664"/>
                <a:ext cx="449535" cy="731220"/>
                <a:chOff x="5636601" y="4111962"/>
                <a:chExt cx="449535" cy="731220"/>
              </a:xfrm>
            </p:grpSpPr>
            <p:sp>
              <p:nvSpPr>
                <p:cNvPr id="135" name="Right Triangle 134"/>
                <p:cNvSpPr/>
                <p:nvPr/>
              </p:nvSpPr>
              <p:spPr>
                <a:xfrm rot="10068543">
                  <a:off x="5636601" y="4239082"/>
                  <a:ext cx="222855" cy="252533"/>
                </a:xfrm>
                <a:prstGeom prst="rtTriangle">
                  <a:avLst/>
                </a:prstGeom>
                <a:solidFill>
                  <a:srgbClr val="A0E0F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52C7F7"/>
                    </a:solidFill>
                  </a:endParaRPr>
                </a:p>
              </p:txBody>
            </p:sp>
            <p:sp>
              <p:nvSpPr>
                <p:cNvPr id="136" name="Rectangle 135"/>
                <p:cNvSpPr/>
                <p:nvPr/>
              </p:nvSpPr>
              <p:spPr>
                <a:xfrm rot="1104419">
                  <a:off x="5801798" y="4225263"/>
                  <a:ext cx="284338" cy="464749"/>
                </a:xfrm>
                <a:prstGeom prst="rect">
                  <a:avLst/>
                </a:prstGeom>
                <a:solidFill>
                  <a:srgbClr val="A0E0F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Right Triangle 136"/>
                <p:cNvSpPr/>
                <p:nvPr/>
              </p:nvSpPr>
              <p:spPr>
                <a:xfrm rot="11923024">
                  <a:off x="5851205" y="4689034"/>
                  <a:ext cx="137750" cy="154148"/>
                </a:xfrm>
                <a:prstGeom prst="rtTriangle">
                  <a:avLst/>
                </a:prstGeom>
                <a:solidFill>
                  <a:srgbClr val="A0E0F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BA8E7"/>
                    </a:solidFill>
                  </a:endParaRPr>
                </a:p>
              </p:txBody>
            </p:sp>
            <p:sp>
              <p:nvSpPr>
                <p:cNvPr id="138" name="Rectangle 137"/>
                <p:cNvSpPr/>
                <p:nvPr/>
              </p:nvSpPr>
              <p:spPr>
                <a:xfrm rot="1209240">
                  <a:off x="5846343" y="4111962"/>
                  <a:ext cx="172478" cy="560127"/>
                </a:xfrm>
                <a:prstGeom prst="rect">
                  <a:avLst/>
                </a:prstGeom>
                <a:solidFill>
                  <a:srgbClr val="74D2F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Right Triangle 138"/>
                <p:cNvSpPr/>
                <p:nvPr/>
              </p:nvSpPr>
              <p:spPr>
                <a:xfrm rot="17289229">
                  <a:off x="5755236" y="4373420"/>
                  <a:ext cx="313024" cy="302343"/>
                </a:xfrm>
                <a:prstGeom prst="rtTriangle">
                  <a:avLst/>
                </a:prstGeom>
                <a:solidFill>
                  <a:srgbClr val="A0E0F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52C7F7"/>
                    </a:solidFill>
                  </a:endParaRPr>
                </a:p>
              </p:txBody>
            </p:sp>
            <p:sp>
              <p:nvSpPr>
                <p:cNvPr id="140" name="Right Triangle 139"/>
                <p:cNvSpPr/>
                <p:nvPr/>
              </p:nvSpPr>
              <p:spPr>
                <a:xfrm rot="1213654">
                  <a:off x="5740062" y="4380690"/>
                  <a:ext cx="312859" cy="296007"/>
                </a:xfrm>
                <a:prstGeom prst="rtTriangle">
                  <a:avLst/>
                </a:prstGeom>
                <a:solidFill>
                  <a:srgbClr val="52C7F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52C7F7"/>
                    </a:solidFill>
                  </a:endParaRPr>
                </a:p>
              </p:txBody>
            </p:sp>
          </p:grpSp>
          <p:grpSp>
            <p:nvGrpSpPr>
              <p:cNvPr id="127" name="Group 126"/>
              <p:cNvGrpSpPr/>
              <p:nvPr/>
            </p:nvGrpSpPr>
            <p:grpSpPr>
              <a:xfrm>
                <a:off x="5485478" y="3802883"/>
                <a:ext cx="627683" cy="742758"/>
                <a:chOff x="5458453" y="4100424"/>
                <a:chExt cx="627683" cy="742758"/>
              </a:xfrm>
            </p:grpSpPr>
            <p:sp>
              <p:nvSpPr>
                <p:cNvPr id="128" name="Right Triangle 127"/>
                <p:cNvSpPr/>
                <p:nvPr/>
              </p:nvSpPr>
              <p:spPr>
                <a:xfrm rot="11698474">
                  <a:off x="5458453" y="4274449"/>
                  <a:ext cx="222855" cy="252533"/>
                </a:xfrm>
                <a:prstGeom prst="rtTriangle">
                  <a:avLst/>
                </a:prstGeom>
                <a:solidFill>
                  <a:srgbClr val="52C7F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52C7F7"/>
                    </a:solidFill>
                  </a:endParaRPr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 rot="1104419">
                  <a:off x="5801798" y="4225263"/>
                  <a:ext cx="284338" cy="464749"/>
                </a:xfrm>
                <a:prstGeom prst="rect">
                  <a:avLst/>
                </a:prstGeom>
                <a:solidFill>
                  <a:srgbClr val="0BA8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Right Triangle 129"/>
                <p:cNvSpPr/>
                <p:nvPr/>
              </p:nvSpPr>
              <p:spPr>
                <a:xfrm rot="11923024">
                  <a:off x="5851205" y="4689034"/>
                  <a:ext cx="137750" cy="154148"/>
                </a:xfrm>
                <a:prstGeom prst="rtTriangle">
                  <a:avLst/>
                </a:prstGeom>
                <a:solidFill>
                  <a:srgbClr val="A0E0F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BA8E7"/>
                    </a:solidFill>
                  </a:endParaRPr>
                </a:p>
              </p:txBody>
            </p:sp>
            <p:sp>
              <p:nvSpPr>
                <p:cNvPr id="131" name="Rectangle 130"/>
                <p:cNvSpPr/>
                <p:nvPr/>
              </p:nvSpPr>
              <p:spPr>
                <a:xfrm rot="1209240">
                  <a:off x="5805941" y="4100424"/>
                  <a:ext cx="120498" cy="561246"/>
                </a:xfrm>
                <a:prstGeom prst="rect">
                  <a:avLst/>
                </a:prstGeom>
                <a:solidFill>
                  <a:srgbClr val="CCEEF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Right Triangle 131"/>
                <p:cNvSpPr/>
                <p:nvPr/>
              </p:nvSpPr>
              <p:spPr>
                <a:xfrm rot="17289229">
                  <a:off x="5755236" y="4373420"/>
                  <a:ext cx="313024" cy="302343"/>
                </a:xfrm>
                <a:prstGeom prst="rtTriangle">
                  <a:avLst/>
                </a:prstGeom>
                <a:solidFill>
                  <a:srgbClr val="A0E0F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52C7F7"/>
                    </a:solidFill>
                  </a:endParaRPr>
                </a:p>
              </p:txBody>
            </p:sp>
            <p:sp>
              <p:nvSpPr>
                <p:cNvPr id="133" name="Right Triangle 132"/>
                <p:cNvSpPr/>
                <p:nvPr/>
              </p:nvSpPr>
              <p:spPr>
                <a:xfrm rot="1213654">
                  <a:off x="5740062" y="4396565"/>
                  <a:ext cx="312859" cy="296007"/>
                </a:xfrm>
                <a:prstGeom prst="rtTriangle">
                  <a:avLst/>
                </a:prstGeom>
                <a:solidFill>
                  <a:srgbClr val="0BA8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52C7F7"/>
                    </a:solidFill>
                  </a:endParaRPr>
                </a:p>
              </p:txBody>
            </p:sp>
          </p:grpSp>
        </p:grpSp>
      </p:grpSp>
      <p:grpSp>
        <p:nvGrpSpPr>
          <p:cNvPr id="4" name="Group 3"/>
          <p:cNvGrpSpPr/>
          <p:nvPr/>
        </p:nvGrpSpPr>
        <p:grpSpPr>
          <a:xfrm rot="618079">
            <a:off x="6145876" y="1909706"/>
            <a:ext cx="1914136" cy="2910408"/>
            <a:chOff x="3738821" y="1632164"/>
            <a:chExt cx="1914136" cy="2910408"/>
          </a:xfrm>
        </p:grpSpPr>
        <p:sp>
          <p:nvSpPr>
            <p:cNvPr id="276" name="Rectangle 275"/>
            <p:cNvSpPr/>
            <p:nvPr/>
          </p:nvSpPr>
          <p:spPr>
            <a:xfrm rot="1209240">
              <a:off x="3738821" y="4077823"/>
              <a:ext cx="445127" cy="464749"/>
            </a:xfrm>
            <a:prstGeom prst="rect">
              <a:avLst/>
            </a:prstGeom>
            <a:solidFill>
              <a:srgbClr val="CCEE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/>
            <p:cNvSpPr/>
            <p:nvPr/>
          </p:nvSpPr>
          <p:spPr>
            <a:xfrm rot="1209240">
              <a:off x="3807840" y="3856764"/>
              <a:ext cx="445127" cy="499476"/>
            </a:xfrm>
            <a:prstGeom prst="rect">
              <a:avLst/>
            </a:prstGeom>
            <a:solidFill>
              <a:srgbClr val="0BA8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 rot="1209240">
              <a:off x="4247128" y="3480161"/>
              <a:ext cx="141416" cy="561246"/>
            </a:xfrm>
            <a:prstGeom prst="rect">
              <a:avLst/>
            </a:prstGeom>
            <a:solidFill>
              <a:srgbClr val="CCEE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 rot="1104419">
              <a:off x="3965059" y="3521355"/>
              <a:ext cx="284338" cy="464749"/>
            </a:xfrm>
            <a:prstGeom prst="rect">
              <a:avLst/>
            </a:prstGeom>
            <a:solidFill>
              <a:srgbClr val="A0E0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Triangle 22"/>
            <p:cNvSpPr/>
            <p:nvPr/>
          </p:nvSpPr>
          <p:spPr>
            <a:xfrm rot="11923024">
              <a:off x="3967003" y="3980314"/>
              <a:ext cx="156020" cy="446952"/>
            </a:xfrm>
            <a:prstGeom prst="rtTriangle">
              <a:avLst/>
            </a:prstGeom>
            <a:solidFill>
              <a:srgbClr val="A0E0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BA8E7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 rot="1209240">
              <a:off x="3969202" y="3396516"/>
              <a:ext cx="120498" cy="561246"/>
            </a:xfrm>
            <a:prstGeom prst="rect">
              <a:avLst/>
            </a:prstGeom>
            <a:solidFill>
              <a:srgbClr val="CCEE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 rot="1209240">
              <a:off x="4068985" y="3271123"/>
              <a:ext cx="372117" cy="308833"/>
            </a:xfrm>
            <a:prstGeom prst="rect">
              <a:avLst/>
            </a:prstGeom>
            <a:solidFill>
              <a:srgbClr val="0BA8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 rot="1209240">
              <a:off x="4149288" y="2971621"/>
              <a:ext cx="445127" cy="464749"/>
            </a:xfrm>
            <a:prstGeom prst="rect">
              <a:avLst/>
            </a:prstGeom>
            <a:solidFill>
              <a:srgbClr val="CCEE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 rot="1209240">
              <a:off x="4346594" y="3035727"/>
              <a:ext cx="224466" cy="499476"/>
            </a:xfrm>
            <a:prstGeom prst="rect">
              <a:avLst/>
            </a:prstGeom>
            <a:solidFill>
              <a:srgbClr val="0BA8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 rot="1209240">
              <a:off x="4207307" y="2796536"/>
              <a:ext cx="445127" cy="499476"/>
            </a:xfrm>
            <a:prstGeom prst="rect">
              <a:avLst/>
            </a:prstGeom>
            <a:solidFill>
              <a:srgbClr val="74D2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rot="1209240">
              <a:off x="4276790" y="2637066"/>
              <a:ext cx="445127" cy="464749"/>
            </a:xfrm>
            <a:prstGeom prst="rect">
              <a:avLst/>
            </a:prstGeom>
            <a:solidFill>
              <a:srgbClr val="A0E0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 rot="1209240">
              <a:off x="4558773" y="2032486"/>
              <a:ext cx="248096" cy="464749"/>
            </a:xfrm>
            <a:prstGeom prst="rect">
              <a:avLst/>
            </a:prstGeom>
            <a:solidFill>
              <a:srgbClr val="CCEE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 rot="1213654">
              <a:off x="4314743" y="2486439"/>
              <a:ext cx="448760" cy="549964"/>
              <a:chOff x="3609892" y="1152939"/>
              <a:chExt cx="448760" cy="549964"/>
            </a:xfrm>
          </p:grpSpPr>
          <p:sp>
            <p:nvSpPr>
              <p:cNvPr id="6" name="Right Triangle 5"/>
              <p:cNvSpPr/>
              <p:nvPr/>
            </p:nvSpPr>
            <p:spPr>
              <a:xfrm>
                <a:off x="3609892" y="1152939"/>
                <a:ext cx="397565" cy="397565"/>
              </a:xfrm>
              <a:prstGeom prst="rtTriangle">
                <a:avLst/>
              </a:prstGeom>
              <a:solidFill>
                <a:srgbClr val="52C7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52C7F7"/>
                  </a:solidFill>
                </a:endParaRPr>
              </a:p>
            </p:txBody>
          </p:sp>
          <p:sp>
            <p:nvSpPr>
              <p:cNvPr id="7" name="Right Triangle 6"/>
              <p:cNvSpPr/>
              <p:nvPr/>
            </p:nvSpPr>
            <p:spPr>
              <a:xfrm rot="10800000">
                <a:off x="3762291" y="1305338"/>
                <a:ext cx="296361" cy="397565"/>
              </a:xfrm>
              <a:prstGeom prst="rtTriangle">
                <a:avLst/>
              </a:prstGeom>
              <a:solidFill>
                <a:srgbClr val="0BA8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BA8E7"/>
                  </a:solidFill>
                </a:endParaRPr>
              </a:p>
            </p:txBody>
          </p:sp>
        </p:grpSp>
        <p:sp>
          <p:nvSpPr>
            <p:cNvPr id="13" name="Right Triangle 12"/>
            <p:cNvSpPr/>
            <p:nvPr/>
          </p:nvSpPr>
          <p:spPr>
            <a:xfrm rot="1213654">
              <a:off x="4103268" y="3176973"/>
              <a:ext cx="312859" cy="296007"/>
            </a:xfrm>
            <a:prstGeom prst="rtTriangle">
              <a:avLst/>
            </a:prstGeom>
            <a:solidFill>
              <a:srgbClr val="52C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52C7F7"/>
                </a:solidFill>
              </a:endParaRPr>
            </a:p>
          </p:txBody>
        </p:sp>
        <p:sp>
          <p:nvSpPr>
            <p:cNvPr id="14" name="Right Triangle 13"/>
            <p:cNvSpPr/>
            <p:nvPr/>
          </p:nvSpPr>
          <p:spPr>
            <a:xfrm rot="12053962">
              <a:off x="4199371" y="3387573"/>
              <a:ext cx="267351" cy="348736"/>
            </a:xfrm>
            <a:prstGeom prst="rtTriangle">
              <a:avLst/>
            </a:prstGeom>
            <a:solidFill>
              <a:srgbClr val="A0E0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BA8E7"/>
                </a:solidFill>
              </a:endParaRPr>
            </a:p>
          </p:txBody>
        </p:sp>
        <p:sp>
          <p:nvSpPr>
            <p:cNvPr id="19" name="Right Triangle 18"/>
            <p:cNvSpPr/>
            <p:nvPr/>
          </p:nvSpPr>
          <p:spPr>
            <a:xfrm rot="17289229">
              <a:off x="3918497" y="3669512"/>
              <a:ext cx="313024" cy="302343"/>
            </a:xfrm>
            <a:prstGeom prst="rtTriangle">
              <a:avLst/>
            </a:prstGeom>
            <a:solidFill>
              <a:srgbClr val="52C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52C7F7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 rot="1209240">
              <a:off x="4619274" y="2583976"/>
              <a:ext cx="445127" cy="464749"/>
            </a:xfrm>
            <a:prstGeom prst="rect">
              <a:avLst/>
            </a:prstGeom>
            <a:solidFill>
              <a:srgbClr val="CCEE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 rot="1209240">
              <a:off x="4952245" y="2665276"/>
              <a:ext cx="224466" cy="462753"/>
            </a:xfrm>
            <a:prstGeom prst="rect">
              <a:avLst/>
            </a:prstGeom>
            <a:solidFill>
              <a:srgbClr val="0BA8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Triangle 26"/>
            <p:cNvSpPr/>
            <p:nvPr/>
          </p:nvSpPr>
          <p:spPr>
            <a:xfrm rot="17405686">
              <a:off x="4627942" y="2713209"/>
              <a:ext cx="267351" cy="348736"/>
            </a:xfrm>
            <a:prstGeom prst="rtTriangle">
              <a:avLst/>
            </a:prstGeom>
            <a:solidFill>
              <a:srgbClr val="A0E0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BA8E7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 rot="1209240">
              <a:off x="4652547" y="2543089"/>
              <a:ext cx="204518" cy="310602"/>
            </a:xfrm>
            <a:prstGeom prst="rect">
              <a:avLst/>
            </a:prstGeom>
            <a:solidFill>
              <a:srgbClr val="A0E0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ight Triangle 31"/>
            <p:cNvSpPr/>
            <p:nvPr/>
          </p:nvSpPr>
          <p:spPr>
            <a:xfrm rot="1213654">
              <a:off x="4988260" y="2669131"/>
              <a:ext cx="222855" cy="252533"/>
            </a:xfrm>
            <a:prstGeom prst="rtTriangle">
              <a:avLst/>
            </a:prstGeom>
            <a:solidFill>
              <a:srgbClr val="52C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52C7F7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 rot="1209240">
              <a:off x="5385714" y="2963432"/>
              <a:ext cx="141416" cy="561246"/>
            </a:xfrm>
            <a:prstGeom prst="rect">
              <a:avLst/>
            </a:prstGeom>
            <a:solidFill>
              <a:srgbClr val="CCEE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ight Triangle 33"/>
            <p:cNvSpPr/>
            <p:nvPr/>
          </p:nvSpPr>
          <p:spPr>
            <a:xfrm rot="11936357">
              <a:off x="4999663" y="3260509"/>
              <a:ext cx="422826" cy="488950"/>
            </a:xfrm>
            <a:prstGeom prst="rtTriangle">
              <a:avLst/>
            </a:prstGeom>
            <a:solidFill>
              <a:srgbClr val="CCEE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BA8E7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 rot="1104419">
              <a:off x="5103645" y="3004626"/>
              <a:ext cx="284338" cy="464749"/>
            </a:xfrm>
            <a:prstGeom prst="rect">
              <a:avLst/>
            </a:prstGeom>
            <a:solidFill>
              <a:srgbClr val="A0E0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ight Triangle 35"/>
            <p:cNvSpPr/>
            <p:nvPr/>
          </p:nvSpPr>
          <p:spPr>
            <a:xfrm rot="11923024">
              <a:off x="5153052" y="3468397"/>
              <a:ext cx="137750" cy="154148"/>
            </a:xfrm>
            <a:prstGeom prst="rtTriangle">
              <a:avLst/>
            </a:prstGeom>
            <a:solidFill>
              <a:srgbClr val="A0E0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BA8E7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 rot="1209240">
              <a:off x="5107788" y="2879787"/>
              <a:ext cx="120498" cy="561246"/>
            </a:xfrm>
            <a:prstGeom prst="rect">
              <a:avLst/>
            </a:prstGeom>
            <a:solidFill>
              <a:srgbClr val="CCEE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 rot="1209240">
              <a:off x="5087929" y="2954701"/>
              <a:ext cx="445127" cy="464749"/>
            </a:xfrm>
            <a:prstGeom prst="rect">
              <a:avLst/>
            </a:prstGeom>
            <a:solidFill>
              <a:srgbClr val="CCEE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 rot="1209240">
              <a:off x="5285235" y="3018807"/>
              <a:ext cx="224466" cy="499476"/>
            </a:xfrm>
            <a:prstGeom prst="rect">
              <a:avLst/>
            </a:prstGeom>
            <a:solidFill>
              <a:srgbClr val="0BA8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ight Triangle 45"/>
            <p:cNvSpPr/>
            <p:nvPr/>
          </p:nvSpPr>
          <p:spPr>
            <a:xfrm rot="17289229">
              <a:off x="5057083" y="3152783"/>
              <a:ext cx="313024" cy="302343"/>
            </a:xfrm>
            <a:prstGeom prst="rtTriangle">
              <a:avLst/>
            </a:prstGeom>
            <a:solidFill>
              <a:srgbClr val="A0E0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52C7F7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 rot="1209240">
              <a:off x="5145948" y="2779616"/>
              <a:ext cx="445127" cy="499476"/>
            </a:xfrm>
            <a:prstGeom prst="rect">
              <a:avLst/>
            </a:prstGeom>
            <a:solidFill>
              <a:srgbClr val="74D2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ight Triangle 43"/>
            <p:cNvSpPr/>
            <p:nvPr/>
          </p:nvSpPr>
          <p:spPr>
            <a:xfrm rot="1213654">
              <a:off x="5041909" y="3160053"/>
              <a:ext cx="312859" cy="296007"/>
            </a:xfrm>
            <a:prstGeom prst="rtTriangle">
              <a:avLst/>
            </a:prstGeom>
            <a:solidFill>
              <a:srgbClr val="52C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52C7F7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 rot="1209240">
              <a:off x="5189514" y="2669747"/>
              <a:ext cx="445127" cy="464749"/>
            </a:xfrm>
            <a:prstGeom prst="rect">
              <a:avLst/>
            </a:prstGeom>
            <a:solidFill>
              <a:srgbClr val="A0E0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 rot="1209240">
              <a:off x="5378860" y="2703689"/>
              <a:ext cx="248096" cy="464749"/>
            </a:xfrm>
            <a:prstGeom prst="rect">
              <a:avLst/>
            </a:prstGeom>
            <a:solidFill>
              <a:srgbClr val="0BA8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ight Triangle 50"/>
            <p:cNvSpPr/>
            <p:nvPr/>
          </p:nvSpPr>
          <p:spPr>
            <a:xfrm rot="1213654">
              <a:off x="5255392" y="2514969"/>
              <a:ext cx="397565" cy="397565"/>
            </a:xfrm>
            <a:prstGeom prst="rtTriangle">
              <a:avLst/>
            </a:prstGeom>
            <a:solidFill>
              <a:srgbClr val="CCEE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52C7F7"/>
                </a:solidFill>
              </a:endParaRPr>
            </a:p>
          </p:txBody>
        </p:sp>
        <p:sp>
          <p:nvSpPr>
            <p:cNvPr id="52" name="Right Triangle 51"/>
            <p:cNvSpPr/>
            <p:nvPr/>
          </p:nvSpPr>
          <p:spPr>
            <a:xfrm rot="12013654">
              <a:off x="5348821" y="2693165"/>
              <a:ext cx="296361" cy="397565"/>
            </a:xfrm>
            <a:prstGeom prst="rtTriangle">
              <a:avLst/>
            </a:prstGeom>
            <a:solidFill>
              <a:srgbClr val="A0E0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BA8E7"/>
                </a:solidFill>
              </a:endParaRPr>
            </a:p>
          </p:txBody>
        </p:sp>
        <p:sp>
          <p:nvSpPr>
            <p:cNvPr id="155" name="Rectangle 154"/>
            <p:cNvSpPr/>
            <p:nvPr/>
          </p:nvSpPr>
          <p:spPr>
            <a:xfrm rot="1209240">
              <a:off x="4742921" y="2140704"/>
              <a:ext cx="141416" cy="561246"/>
            </a:xfrm>
            <a:prstGeom prst="rect">
              <a:avLst/>
            </a:prstGeom>
            <a:solidFill>
              <a:srgbClr val="CCEE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ight Triangle 155"/>
            <p:cNvSpPr/>
            <p:nvPr/>
          </p:nvSpPr>
          <p:spPr>
            <a:xfrm rot="11936357">
              <a:off x="4356870" y="2437781"/>
              <a:ext cx="422826" cy="488950"/>
            </a:xfrm>
            <a:prstGeom prst="rtTriangle">
              <a:avLst/>
            </a:prstGeom>
            <a:solidFill>
              <a:srgbClr val="0BA8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BA8E7"/>
                </a:solidFill>
              </a:endParaRPr>
            </a:p>
          </p:txBody>
        </p:sp>
        <p:sp>
          <p:nvSpPr>
            <p:cNvPr id="157" name="Rectangle 156"/>
            <p:cNvSpPr/>
            <p:nvPr/>
          </p:nvSpPr>
          <p:spPr>
            <a:xfrm rot="1104419">
              <a:off x="4460852" y="2181898"/>
              <a:ext cx="284338" cy="464749"/>
            </a:xfrm>
            <a:prstGeom prst="rect">
              <a:avLst/>
            </a:prstGeom>
            <a:solidFill>
              <a:srgbClr val="A0E0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ight Triangle 157"/>
            <p:cNvSpPr/>
            <p:nvPr/>
          </p:nvSpPr>
          <p:spPr>
            <a:xfrm rot="11923024">
              <a:off x="4602896" y="2007147"/>
              <a:ext cx="137750" cy="154148"/>
            </a:xfrm>
            <a:prstGeom prst="rtTriangle">
              <a:avLst/>
            </a:prstGeom>
            <a:solidFill>
              <a:srgbClr val="A0E0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BA8E7"/>
                </a:solidFill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 rot="1209240">
              <a:off x="4464995" y="2057059"/>
              <a:ext cx="120498" cy="561246"/>
            </a:xfrm>
            <a:prstGeom prst="rect">
              <a:avLst/>
            </a:prstGeom>
            <a:solidFill>
              <a:srgbClr val="CCEE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/>
            <p:cNvSpPr/>
            <p:nvPr/>
          </p:nvSpPr>
          <p:spPr>
            <a:xfrm rot="1209240">
              <a:off x="4564778" y="1931666"/>
              <a:ext cx="372117" cy="308833"/>
            </a:xfrm>
            <a:prstGeom prst="rect">
              <a:avLst/>
            </a:prstGeom>
            <a:solidFill>
              <a:srgbClr val="0BA8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/>
            <p:cNvSpPr/>
            <p:nvPr/>
          </p:nvSpPr>
          <p:spPr>
            <a:xfrm rot="1209240">
              <a:off x="4645081" y="1632164"/>
              <a:ext cx="445127" cy="464749"/>
            </a:xfrm>
            <a:prstGeom prst="rect">
              <a:avLst/>
            </a:prstGeom>
            <a:solidFill>
              <a:srgbClr val="CCEE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 rot="1209240">
              <a:off x="4846755" y="1671690"/>
              <a:ext cx="224466" cy="524832"/>
            </a:xfrm>
            <a:prstGeom prst="rect">
              <a:avLst/>
            </a:prstGeom>
            <a:solidFill>
              <a:srgbClr val="0BA8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ight Triangle 166"/>
            <p:cNvSpPr/>
            <p:nvPr/>
          </p:nvSpPr>
          <p:spPr>
            <a:xfrm rot="1213654">
              <a:off x="4599061" y="1837516"/>
              <a:ext cx="312859" cy="296007"/>
            </a:xfrm>
            <a:prstGeom prst="rtTriangle">
              <a:avLst/>
            </a:prstGeom>
            <a:solidFill>
              <a:srgbClr val="52C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52C7F7"/>
                </a:solidFill>
              </a:endParaRPr>
            </a:p>
          </p:txBody>
        </p:sp>
        <p:sp>
          <p:nvSpPr>
            <p:cNvPr id="168" name="Right Triangle 167"/>
            <p:cNvSpPr/>
            <p:nvPr/>
          </p:nvSpPr>
          <p:spPr>
            <a:xfrm rot="12053962">
              <a:off x="4695164" y="2048116"/>
              <a:ext cx="267351" cy="348736"/>
            </a:xfrm>
            <a:prstGeom prst="rtTriangle">
              <a:avLst/>
            </a:prstGeom>
            <a:solidFill>
              <a:srgbClr val="A0E0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BA8E7"/>
                </a:solidFill>
              </a:endParaRPr>
            </a:p>
          </p:txBody>
        </p:sp>
        <p:sp>
          <p:nvSpPr>
            <p:cNvPr id="169" name="Right Triangle 168"/>
            <p:cNvSpPr/>
            <p:nvPr/>
          </p:nvSpPr>
          <p:spPr>
            <a:xfrm rot="17289229">
              <a:off x="4414290" y="2330055"/>
              <a:ext cx="313024" cy="302343"/>
            </a:xfrm>
            <a:prstGeom prst="rtTriangle">
              <a:avLst/>
            </a:prstGeom>
            <a:solidFill>
              <a:srgbClr val="52C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52C7F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4240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6145876" y="1909706"/>
            <a:ext cx="4222856" cy="4037255"/>
            <a:chOff x="6145876" y="1909706"/>
            <a:chExt cx="4222856" cy="4037255"/>
          </a:xfrm>
        </p:grpSpPr>
        <p:grpSp>
          <p:nvGrpSpPr>
            <p:cNvPr id="3" name="Group 2"/>
            <p:cNvGrpSpPr/>
            <p:nvPr/>
          </p:nvGrpSpPr>
          <p:grpSpPr>
            <a:xfrm rot="618079">
              <a:off x="7578820" y="3153767"/>
              <a:ext cx="1600857" cy="1349549"/>
              <a:chOff x="5234831" y="2685466"/>
              <a:chExt cx="1600857" cy="1349549"/>
            </a:xfrm>
          </p:grpSpPr>
          <p:pic>
            <p:nvPicPr>
              <p:cNvPr id="1026" name="Picture 2" descr="“泡泡”的图片搜索结果"/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5893" b="27021"/>
              <a:stretch/>
            </p:blipFill>
            <p:spPr bwMode="auto">
              <a:xfrm flipV="1">
                <a:off x="6537666" y="3348963"/>
                <a:ext cx="298022" cy="2934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6" name="Oval 145"/>
              <p:cNvSpPr/>
              <p:nvPr/>
            </p:nvSpPr>
            <p:spPr>
              <a:xfrm rot="1033263">
                <a:off x="5401339" y="2822977"/>
                <a:ext cx="324076" cy="698212"/>
              </a:xfrm>
              <a:prstGeom prst="ellipse">
                <a:avLst/>
              </a:prstGeom>
              <a:noFill/>
              <a:ln w="28575">
                <a:solidFill>
                  <a:srgbClr val="0BA8E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Freeform: Shape 150"/>
              <p:cNvSpPr/>
              <p:nvPr/>
            </p:nvSpPr>
            <p:spPr>
              <a:xfrm>
                <a:off x="5417458" y="2929009"/>
                <a:ext cx="1152599" cy="677097"/>
              </a:xfrm>
              <a:custGeom>
                <a:avLst/>
                <a:gdLst>
                  <a:gd name="connsiteX0" fmla="*/ 420914 w 1567616"/>
                  <a:gd name="connsiteY0" fmla="*/ 0 h 1787990"/>
                  <a:gd name="connsiteX1" fmla="*/ 595086 w 1567616"/>
                  <a:gd name="connsiteY1" fmla="*/ 174171 h 1787990"/>
                  <a:gd name="connsiteX2" fmla="*/ 827314 w 1567616"/>
                  <a:gd name="connsiteY2" fmla="*/ 348343 h 1787990"/>
                  <a:gd name="connsiteX3" fmla="*/ 1088571 w 1567616"/>
                  <a:gd name="connsiteY3" fmla="*/ 435428 h 1787990"/>
                  <a:gd name="connsiteX4" fmla="*/ 1291771 w 1567616"/>
                  <a:gd name="connsiteY4" fmla="*/ 377371 h 1787990"/>
                  <a:gd name="connsiteX5" fmla="*/ 1465943 w 1567616"/>
                  <a:gd name="connsiteY5" fmla="*/ 566057 h 1787990"/>
                  <a:gd name="connsiteX6" fmla="*/ 1567543 w 1567616"/>
                  <a:gd name="connsiteY6" fmla="*/ 972457 h 1787990"/>
                  <a:gd name="connsiteX7" fmla="*/ 1451429 w 1567616"/>
                  <a:gd name="connsiteY7" fmla="*/ 1422400 h 1787990"/>
                  <a:gd name="connsiteX8" fmla="*/ 1190171 w 1567616"/>
                  <a:gd name="connsiteY8" fmla="*/ 1625600 h 1787990"/>
                  <a:gd name="connsiteX9" fmla="*/ 899886 w 1567616"/>
                  <a:gd name="connsiteY9" fmla="*/ 1770743 h 1787990"/>
                  <a:gd name="connsiteX10" fmla="*/ 566057 w 1567616"/>
                  <a:gd name="connsiteY10" fmla="*/ 1770743 h 1787990"/>
                  <a:gd name="connsiteX11" fmla="*/ 406400 w 1567616"/>
                  <a:gd name="connsiteY11" fmla="*/ 1640114 h 1787990"/>
                  <a:gd name="connsiteX12" fmla="*/ 304800 w 1567616"/>
                  <a:gd name="connsiteY12" fmla="*/ 1553028 h 1787990"/>
                  <a:gd name="connsiteX13" fmla="*/ 0 w 1567616"/>
                  <a:gd name="connsiteY13" fmla="*/ 1465943 h 1787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67616" h="1787990">
                    <a:moveTo>
                      <a:pt x="420914" y="0"/>
                    </a:moveTo>
                    <a:cubicBezTo>
                      <a:pt x="474133" y="58057"/>
                      <a:pt x="527353" y="116114"/>
                      <a:pt x="595086" y="174171"/>
                    </a:cubicBezTo>
                    <a:cubicBezTo>
                      <a:pt x="662819" y="232228"/>
                      <a:pt x="745067" y="304800"/>
                      <a:pt x="827314" y="348343"/>
                    </a:cubicBezTo>
                    <a:cubicBezTo>
                      <a:pt x="909562" y="391886"/>
                      <a:pt x="1011162" y="430590"/>
                      <a:pt x="1088571" y="435428"/>
                    </a:cubicBezTo>
                    <a:cubicBezTo>
                      <a:pt x="1165980" y="440266"/>
                      <a:pt x="1228876" y="355600"/>
                      <a:pt x="1291771" y="377371"/>
                    </a:cubicBezTo>
                    <a:cubicBezTo>
                      <a:pt x="1354666" y="399142"/>
                      <a:pt x="1419981" y="466876"/>
                      <a:pt x="1465943" y="566057"/>
                    </a:cubicBezTo>
                    <a:cubicBezTo>
                      <a:pt x="1511905" y="665238"/>
                      <a:pt x="1569962" y="829733"/>
                      <a:pt x="1567543" y="972457"/>
                    </a:cubicBezTo>
                    <a:cubicBezTo>
                      <a:pt x="1565124" y="1115181"/>
                      <a:pt x="1514324" y="1313543"/>
                      <a:pt x="1451429" y="1422400"/>
                    </a:cubicBezTo>
                    <a:cubicBezTo>
                      <a:pt x="1388534" y="1531257"/>
                      <a:pt x="1282095" y="1567543"/>
                      <a:pt x="1190171" y="1625600"/>
                    </a:cubicBezTo>
                    <a:cubicBezTo>
                      <a:pt x="1098247" y="1683657"/>
                      <a:pt x="1003905" y="1746553"/>
                      <a:pt x="899886" y="1770743"/>
                    </a:cubicBezTo>
                    <a:cubicBezTo>
                      <a:pt x="795867" y="1794933"/>
                      <a:pt x="648305" y="1792514"/>
                      <a:pt x="566057" y="1770743"/>
                    </a:cubicBezTo>
                    <a:cubicBezTo>
                      <a:pt x="483809" y="1748972"/>
                      <a:pt x="449943" y="1676400"/>
                      <a:pt x="406400" y="1640114"/>
                    </a:cubicBezTo>
                    <a:cubicBezTo>
                      <a:pt x="362857" y="1603828"/>
                      <a:pt x="372533" y="1582056"/>
                      <a:pt x="304800" y="1553028"/>
                    </a:cubicBezTo>
                    <a:cubicBezTo>
                      <a:pt x="237067" y="1524000"/>
                      <a:pt x="48381" y="1482876"/>
                      <a:pt x="0" y="1465943"/>
                    </a:cubicBezTo>
                  </a:path>
                </a:pathLst>
              </a:custGeom>
              <a:noFill/>
              <a:ln w="28575">
                <a:solidFill>
                  <a:srgbClr val="0BA8E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1" name="Straight Connector 190"/>
              <p:cNvCxnSpPr>
                <a:cxnSpLocks/>
              </p:cNvCxnSpPr>
              <p:nvPr/>
            </p:nvCxnSpPr>
            <p:spPr>
              <a:xfrm flipH="1">
                <a:off x="5234831" y="3452452"/>
                <a:ext cx="201896" cy="582563"/>
              </a:xfrm>
              <a:prstGeom prst="line">
                <a:avLst/>
              </a:prstGeom>
              <a:ln w="28575">
                <a:solidFill>
                  <a:srgbClr val="0BA8E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95" name="Picture 4" descr="“泡泡”的图片搜索结果"/>
              <p:cNvPicPr>
                <a:picLocks noChangeAspect="1" noChangeArrowheads="1"/>
              </p:cNvPicPr>
              <p:nvPr/>
            </p:nvPicPr>
            <p:blipFill rotWithShape="1">
              <a:blip r:embed="rId4">
                <a:clrChange>
                  <a:clrFrom>
                    <a:srgbClr val="F6FBFE"/>
                  </a:clrFrom>
                  <a:clrTo>
                    <a:srgbClr val="F6FB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012" t="23770" r="-134" b="49519"/>
              <a:stretch/>
            </p:blipFill>
            <p:spPr bwMode="auto">
              <a:xfrm>
                <a:off x="6103363" y="2685466"/>
                <a:ext cx="264471" cy="2604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1" name="Picture 4" descr="“泡泡”的图片搜索结果"/>
              <p:cNvPicPr>
                <a:picLocks noChangeAspect="1" noChangeArrowheads="1"/>
              </p:cNvPicPr>
              <p:nvPr/>
            </p:nvPicPr>
            <p:blipFill rotWithShape="1">
              <a:blip r:embed="rId4">
                <a:clrChange>
                  <a:clrFrom>
                    <a:srgbClr val="F6FBFE"/>
                  </a:clrFrom>
                  <a:clrTo>
                    <a:srgbClr val="F6FB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609" t="72592" r="929" b="1012"/>
              <a:stretch/>
            </p:blipFill>
            <p:spPr bwMode="auto">
              <a:xfrm>
                <a:off x="6211937" y="3658689"/>
                <a:ext cx="283330" cy="3187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2" name="Picture 4" descr="“泡泡”的图片搜索结果"/>
              <p:cNvPicPr>
                <a:picLocks noChangeAspect="1" noChangeArrowheads="1"/>
              </p:cNvPicPr>
              <p:nvPr/>
            </p:nvPicPr>
            <p:blipFill rotWithShape="1">
              <a:blip r:embed="rId4">
                <a:clrChange>
                  <a:clrFrom>
                    <a:srgbClr val="F6FBFE"/>
                  </a:clrFrom>
                  <a:clrTo>
                    <a:srgbClr val="F6FB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316" t="73966" r="49773"/>
              <a:stretch/>
            </p:blipFill>
            <p:spPr bwMode="auto">
              <a:xfrm>
                <a:off x="5685397" y="3767565"/>
                <a:ext cx="163285" cy="1706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5" name="Picture 4" descr="“泡泡”的图片搜索结果"/>
              <p:cNvPicPr>
                <a:picLocks noChangeAspect="1" noChangeArrowheads="1"/>
              </p:cNvPicPr>
              <p:nvPr/>
            </p:nvPicPr>
            <p:blipFill rotWithShape="1">
              <a:blip r:embed="rId4">
                <a:clrChange>
                  <a:clrFrom>
                    <a:srgbClr val="F6FBFE"/>
                  </a:clrFrom>
                  <a:clrTo>
                    <a:srgbClr val="F6FB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3097" r="77891"/>
              <a:stretch/>
            </p:blipFill>
            <p:spPr bwMode="auto">
              <a:xfrm>
                <a:off x="5450669" y="3590275"/>
                <a:ext cx="159757" cy="194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6" name="Picture 4" descr="“泡泡”的图片搜索结果"/>
              <p:cNvPicPr>
                <a:picLocks noChangeAspect="1" noChangeArrowheads="1"/>
              </p:cNvPicPr>
              <p:nvPr/>
            </p:nvPicPr>
            <p:blipFill rotWithShape="1">
              <a:blip r:embed="rId4">
                <a:clrChange>
                  <a:clrFrom>
                    <a:srgbClr val="F6FBFE"/>
                  </a:clrFrom>
                  <a:clrTo>
                    <a:srgbClr val="F6FB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931" t="48327" r="412" b="25373"/>
              <a:stretch/>
            </p:blipFill>
            <p:spPr bwMode="auto">
              <a:xfrm>
                <a:off x="6319973" y="3051131"/>
                <a:ext cx="235518" cy="2512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1" name="Picture 4" descr="“泡泡”的图片搜索结果"/>
              <p:cNvPicPr>
                <a:picLocks noChangeAspect="1" noChangeArrowheads="1"/>
              </p:cNvPicPr>
              <p:nvPr/>
            </p:nvPicPr>
            <p:blipFill rotWithShape="1">
              <a:blip r:embed="rId4">
                <a:clrChange>
                  <a:clrFrom>
                    <a:srgbClr val="F6FBFE"/>
                  </a:clrFrom>
                  <a:clrTo>
                    <a:srgbClr val="F6FB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373" t="72600" r="23468"/>
              <a:stretch/>
            </p:blipFill>
            <p:spPr bwMode="auto">
              <a:xfrm>
                <a:off x="5931788" y="3514025"/>
                <a:ext cx="276226" cy="2893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" name="Group 1"/>
            <p:cNvGrpSpPr/>
            <p:nvPr/>
          </p:nvGrpSpPr>
          <p:grpSpPr>
            <a:xfrm rot="21429509">
              <a:off x="8588983" y="2237980"/>
              <a:ext cx="1779749" cy="3708981"/>
              <a:chOff x="6761770" y="1768903"/>
              <a:chExt cx="1779749" cy="3708981"/>
            </a:xfrm>
          </p:grpSpPr>
          <p:sp>
            <p:nvSpPr>
              <p:cNvPr id="147" name="Rectangle 146"/>
              <p:cNvSpPr/>
              <p:nvPr/>
            </p:nvSpPr>
            <p:spPr>
              <a:xfrm rot="1073208">
                <a:off x="7371124" y="5219170"/>
                <a:ext cx="169027" cy="258714"/>
              </a:xfrm>
              <a:prstGeom prst="rect">
                <a:avLst/>
              </a:prstGeom>
              <a:solidFill>
                <a:srgbClr val="0BA8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4" name="Group 143"/>
              <p:cNvGrpSpPr/>
              <p:nvPr/>
            </p:nvGrpSpPr>
            <p:grpSpPr>
              <a:xfrm>
                <a:off x="6761770" y="1768903"/>
                <a:ext cx="1779749" cy="3674406"/>
                <a:chOff x="5229440" y="871235"/>
                <a:chExt cx="1779749" cy="3674406"/>
              </a:xfrm>
            </p:grpSpPr>
            <p:sp>
              <p:nvSpPr>
                <p:cNvPr id="141" name="Right Triangle 140"/>
                <p:cNvSpPr/>
                <p:nvPr/>
              </p:nvSpPr>
              <p:spPr>
                <a:xfrm rot="13332953">
                  <a:off x="5933516" y="3821801"/>
                  <a:ext cx="326456" cy="369931"/>
                </a:xfrm>
                <a:prstGeom prst="rtTriangle">
                  <a:avLst/>
                </a:prstGeom>
                <a:solidFill>
                  <a:srgbClr val="52C7F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52C7F7"/>
                    </a:solidFill>
                  </a:endParaRPr>
                </a:p>
              </p:txBody>
            </p:sp>
            <p:grpSp>
              <p:nvGrpSpPr>
                <p:cNvPr id="72" name="Group 71"/>
                <p:cNvGrpSpPr/>
                <p:nvPr/>
              </p:nvGrpSpPr>
              <p:grpSpPr>
                <a:xfrm rot="4339912">
                  <a:off x="5628179" y="472496"/>
                  <a:ext cx="982272" cy="1779749"/>
                  <a:chOff x="7650038" y="3301117"/>
                  <a:chExt cx="982272" cy="1779749"/>
                </a:xfrm>
              </p:grpSpPr>
              <p:sp>
                <p:nvSpPr>
                  <p:cNvPr id="53" name="Rectangle 52"/>
                  <p:cNvSpPr/>
                  <p:nvPr/>
                </p:nvSpPr>
                <p:spPr>
                  <a:xfrm rot="1209240">
                    <a:off x="8036089" y="4294839"/>
                    <a:ext cx="141416" cy="561246"/>
                  </a:xfrm>
                  <a:prstGeom prst="rect">
                    <a:avLst/>
                  </a:prstGeom>
                  <a:solidFill>
                    <a:srgbClr val="CCEEF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" name="Right Triangle 53"/>
                  <p:cNvSpPr/>
                  <p:nvPr/>
                </p:nvSpPr>
                <p:spPr>
                  <a:xfrm rot="11936357">
                    <a:off x="7650038" y="4591916"/>
                    <a:ext cx="422826" cy="488950"/>
                  </a:xfrm>
                  <a:prstGeom prst="rtTriangle">
                    <a:avLst/>
                  </a:prstGeom>
                  <a:solidFill>
                    <a:srgbClr val="0BA8E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0BA8E7"/>
                      </a:solidFill>
                    </a:endParaRPr>
                  </a:p>
                </p:txBody>
              </p:sp>
              <p:sp>
                <p:nvSpPr>
                  <p:cNvPr id="55" name="Rectangle 54"/>
                  <p:cNvSpPr/>
                  <p:nvPr/>
                </p:nvSpPr>
                <p:spPr>
                  <a:xfrm rot="1104419">
                    <a:off x="7754020" y="4336033"/>
                    <a:ext cx="284338" cy="464749"/>
                  </a:xfrm>
                  <a:prstGeom prst="rect">
                    <a:avLst/>
                  </a:prstGeom>
                  <a:solidFill>
                    <a:srgbClr val="A0E0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Right Triangle 55"/>
                  <p:cNvSpPr/>
                  <p:nvPr/>
                </p:nvSpPr>
                <p:spPr>
                  <a:xfrm rot="11923024">
                    <a:off x="7803427" y="4799804"/>
                    <a:ext cx="137750" cy="154148"/>
                  </a:xfrm>
                  <a:prstGeom prst="rtTriangle">
                    <a:avLst/>
                  </a:prstGeom>
                  <a:solidFill>
                    <a:srgbClr val="A0E0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0BA8E7"/>
                      </a:solidFill>
                    </a:endParaRPr>
                  </a:p>
                </p:txBody>
              </p:sp>
              <p:sp>
                <p:nvSpPr>
                  <p:cNvPr id="57" name="Rectangle 56"/>
                  <p:cNvSpPr/>
                  <p:nvPr/>
                </p:nvSpPr>
                <p:spPr>
                  <a:xfrm rot="1209240">
                    <a:off x="7758163" y="4211194"/>
                    <a:ext cx="120498" cy="561246"/>
                  </a:xfrm>
                  <a:prstGeom prst="rect">
                    <a:avLst/>
                  </a:prstGeom>
                  <a:solidFill>
                    <a:srgbClr val="CCEEF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" name="Rectangle 57"/>
                  <p:cNvSpPr/>
                  <p:nvPr/>
                </p:nvSpPr>
                <p:spPr>
                  <a:xfrm rot="1209240">
                    <a:off x="7857946" y="4085801"/>
                    <a:ext cx="372117" cy="308833"/>
                  </a:xfrm>
                  <a:prstGeom prst="rect">
                    <a:avLst/>
                  </a:prstGeom>
                  <a:solidFill>
                    <a:srgbClr val="0BA8E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9" name="Rectangle 58"/>
                  <p:cNvSpPr/>
                  <p:nvPr/>
                </p:nvSpPr>
                <p:spPr>
                  <a:xfrm rot="1209240">
                    <a:off x="7938249" y="3786299"/>
                    <a:ext cx="445127" cy="464749"/>
                  </a:xfrm>
                  <a:prstGeom prst="rect">
                    <a:avLst/>
                  </a:prstGeom>
                  <a:solidFill>
                    <a:srgbClr val="CCEEF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Rectangle 59"/>
                  <p:cNvSpPr/>
                  <p:nvPr/>
                </p:nvSpPr>
                <p:spPr>
                  <a:xfrm rot="1209240">
                    <a:off x="8135555" y="3850405"/>
                    <a:ext cx="224466" cy="499476"/>
                  </a:xfrm>
                  <a:prstGeom prst="rect">
                    <a:avLst/>
                  </a:prstGeom>
                  <a:solidFill>
                    <a:srgbClr val="0BA8E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Rectangle 60"/>
                  <p:cNvSpPr/>
                  <p:nvPr/>
                </p:nvSpPr>
                <p:spPr>
                  <a:xfrm rot="1209240">
                    <a:off x="7996268" y="3611214"/>
                    <a:ext cx="445127" cy="499476"/>
                  </a:xfrm>
                  <a:prstGeom prst="rect">
                    <a:avLst/>
                  </a:prstGeom>
                  <a:solidFill>
                    <a:srgbClr val="74D2F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" name="Rectangle 61"/>
                  <p:cNvSpPr/>
                  <p:nvPr/>
                </p:nvSpPr>
                <p:spPr>
                  <a:xfrm rot="1209240">
                    <a:off x="8065751" y="3451744"/>
                    <a:ext cx="445127" cy="464749"/>
                  </a:xfrm>
                  <a:prstGeom prst="rect">
                    <a:avLst/>
                  </a:prstGeom>
                  <a:solidFill>
                    <a:srgbClr val="A0E0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3" name="Rectangle 62"/>
                  <p:cNvSpPr/>
                  <p:nvPr/>
                </p:nvSpPr>
                <p:spPr>
                  <a:xfrm rot="1209240">
                    <a:off x="8255097" y="3485686"/>
                    <a:ext cx="248096" cy="464749"/>
                  </a:xfrm>
                  <a:prstGeom prst="rect">
                    <a:avLst/>
                  </a:prstGeom>
                  <a:solidFill>
                    <a:srgbClr val="CCEEF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64" name="Group 63"/>
                  <p:cNvGrpSpPr/>
                  <p:nvPr/>
                </p:nvGrpSpPr>
                <p:grpSpPr>
                  <a:xfrm rot="1213654">
                    <a:off x="8103704" y="3301117"/>
                    <a:ext cx="448760" cy="549964"/>
                    <a:chOff x="3609892" y="1152939"/>
                    <a:chExt cx="448760" cy="549964"/>
                  </a:xfrm>
                </p:grpSpPr>
                <p:sp>
                  <p:nvSpPr>
                    <p:cNvPr id="65" name="Right Triangle 64"/>
                    <p:cNvSpPr/>
                    <p:nvPr/>
                  </p:nvSpPr>
                  <p:spPr>
                    <a:xfrm>
                      <a:off x="3609892" y="1152939"/>
                      <a:ext cx="397565" cy="397565"/>
                    </a:xfrm>
                    <a:prstGeom prst="rtTriangle">
                      <a:avLst/>
                    </a:prstGeom>
                    <a:solidFill>
                      <a:srgbClr val="52C7F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rgbClr val="52C7F7"/>
                        </a:solidFill>
                      </a:endParaRPr>
                    </a:p>
                  </p:txBody>
                </p:sp>
                <p:sp>
                  <p:nvSpPr>
                    <p:cNvPr id="66" name="Right Triangle 65"/>
                    <p:cNvSpPr/>
                    <p:nvPr/>
                  </p:nvSpPr>
                  <p:spPr>
                    <a:xfrm rot="10800000">
                      <a:off x="3762291" y="1305338"/>
                      <a:ext cx="296361" cy="397565"/>
                    </a:xfrm>
                    <a:prstGeom prst="rtTriangle">
                      <a:avLst/>
                    </a:prstGeom>
                    <a:solidFill>
                      <a:srgbClr val="0BA8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rgbClr val="0BA8E7"/>
                        </a:solidFill>
                      </a:endParaRPr>
                    </a:p>
                  </p:txBody>
                </p:sp>
              </p:grpSp>
              <p:sp>
                <p:nvSpPr>
                  <p:cNvPr id="67" name="Right Triangle 66"/>
                  <p:cNvSpPr/>
                  <p:nvPr/>
                </p:nvSpPr>
                <p:spPr>
                  <a:xfrm rot="1213654">
                    <a:off x="7892229" y="3991651"/>
                    <a:ext cx="312859" cy="296007"/>
                  </a:xfrm>
                  <a:prstGeom prst="rtTriangle">
                    <a:avLst/>
                  </a:prstGeom>
                  <a:solidFill>
                    <a:srgbClr val="52C7F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52C7F7"/>
                      </a:solidFill>
                    </a:endParaRPr>
                  </a:p>
                </p:txBody>
              </p:sp>
              <p:sp>
                <p:nvSpPr>
                  <p:cNvPr id="68" name="Right Triangle 67"/>
                  <p:cNvSpPr/>
                  <p:nvPr/>
                </p:nvSpPr>
                <p:spPr>
                  <a:xfrm rot="12053962">
                    <a:off x="7988332" y="4202251"/>
                    <a:ext cx="267351" cy="348736"/>
                  </a:xfrm>
                  <a:prstGeom prst="rtTriangle">
                    <a:avLst/>
                  </a:prstGeom>
                  <a:solidFill>
                    <a:srgbClr val="A0E0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0BA8E7"/>
                      </a:solidFill>
                    </a:endParaRPr>
                  </a:p>
                </p:txBody>
              </p:sp>
              <p:sp>
                <p:nvSpPr>
                  <p:cNvPr id="69" name="Right Triangle 68"/>
                  <p:cNvSpPr/>
                  <p:nvPr/>
                </p:nvSpPr>
                <p:spPr>
                  <a:xfrm rot="17289229">
                    <a:off x="7707458" y="4484190"/>
                    <a:ext cx="313024" cy="302343"/>
                  </a:xfrm>
                  <a:prstGeom prst="rtTriangle">
                    <a:avLst/>
                  </a:prstGeom>
                  <a:solidFill>
                    <a:srgbClr val="52C7F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52C7F7"/>
                      </a:solidFill>
                    </a:endParaRPr>
                  </a:p>
                </p:txBody>
              </p:sp>
              <p:sp>
                <p:nvSpPr>
                  <p:cNvPr id="70" name="Right Triangle 69"/>
                  <p:cNvSpPr/>
                  <p:nvPr/>
                </p:nvSpPr>
                <p:spPr>
                  <a:xfrm rot="17405686">
                    <a:off x="8324266" y="4166409"/>
                    <a:ext cx="267351" cy="348736"/>
                  </a:xfrm>
                  <a:prstGeom prst="rtTriangle">
                    <a:avLst/>
                  </a:prstGeom>
                  <a:solidFill>
                    <a:srgbClr val="A0E0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0BA8E7"/>
                      </a:solidFill>
                    </a:endParaRPr>
                  </a:p>
                </p:txBody>
              </p:sp>
              <p:sp>
                <p:nvSpPr>
                  <p:cNvPr id="71" name="Rectangle 70"/>
                  <p:cNvSpPr/>
                  <p:nvPr/>
                </p:nvSpPr>
                <p:spPr>
                  <a:xfrm rot="1209240">
                    <a:off x="8348871" y="3996289"/>
                    <a:ext cx="204518" cy="310602"/>
                  </a:xfrm>
                  <a:prstGeom prst="rect">
                    <a:avLst/>
                  </a:prstGeom>
                  <a:solidFill>
                    <a:srgbClr val="A0E0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4" name="Group 73"/>
                <p:cNvGrpSpPr/>
                <p:nvPr/>
              </p:nvGrpSpPr>
              <p:grpSpPr>
                <a:xfrm rot="20507580">
                  <a:off x="5699116" y="1588033"/>
                  <a:ext cx="902426" cy="1779749"/>
                  <a:chOff x="7650038" y="3301117"/>
                  <a:chExt cx="902426" cy="1779749"/>
                </a:xfrm>
              </p:grpSpPr>
              <p:sp>
                <p:nvSpPr>
                  <p:cNvPr id="75" name="Rectangle 74"/>
                  <p:cNvSpPr/>
                  <p:nvPr/>
                </p:nvSpPr>
                <p:spPr>
                  <a:xfrm rot="1209240">
                    <a:off x="8036089" y="4294839"/>
                    <a:ext cx="141416" cy="561246"/>
                  </a:xfrm>
                  <a:prstGeom prst="rect">
                    <a:avLst/>
                  </a:prstGeom>
                  <a:solidFill>
                    <a:srgbClr val="CCEEF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Right Triangle 75"/>
                  <p:cNvSpPr/>
                  <p:nvPr/>
                </p:nvSpPr>
                <p:spPr>
                  <a:xfrm rot="11936357">
                    <a:off x="7650038" y="4591916"/>
                    <a:ext cx="422826" cy="488950"/>
                  </a:xfrm>
                  <a:prstGeom prst="rtTriangle">
                    <a:avLst/>
                  </a:prstGeom>
                  <a:solidFill>
                    <a:srgbClr val="0BA8E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0BA8E7"/>
                      </a:solidFill>
                    </a:endParaRPr>
                  </a:p>
                </p:txBody>
              </p:sp>
              <p:sp>
                <p:nvSpPr>
                  <p:cNvPr id="77" name="Rectangle 76"/>
                  <p:cNvSpPr/>
                  <p:nvPr/>
                </p:nvSpPr>
                <p:spPr>
                  <a:xfrm rot="1104419">
                    <a:off x="7754020" y="4336033"/>
                    <a:ext cx="284338" cy="464749"/>
                  </a:xfrm>
                  <a:prstGeom prst="rect">
                    <a:avLst/>
                  </a:prstGeom>
                  <a:solidFill>
                    <a:srgbClr val="A0E0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Right Triangle 77"/>
                  <p:cNvSpPr/>
                  <p:nvPr/>
                </p:nvSpPr>
                <p:spPr>
                  <a:xfrm rot="11923024">
                    <a:off x="7803427" y="4799804"/>
                    <a:ext cx="137750" cy="154148"/>
                  </a:xfrm>
                  <a:prstGeom prst="rtTriangle">
                    <a:avLst/>
                  </a:prstGeom>
                  <a:solidFill>
                    <a:srgbClr val="A0E0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0BA8E7"/>
                      </a:solidFill>
                    </a:endParaRPr>
                  </a:p>
                </p:txBody>
              </p:sp>
              <p:sp>
                <p:nvSpPr>
                  <p:cNvPr id="79" name="Rectangle 78"/>
                  <p:cNvSpPr/>
                  <p:nvPr/>
                </p:nvSpPr>
                <p:spPr>
                  <a:xfrm rot="1209240">
                    <a:off x="7758163" y="4211194"/>
                    <a:ext cx="120498" cy="561246"/>
                  </a:xfrm>
                  <a:prstGeom prst="rect">
                    <a:avLst/>
                  </a:prstGeom>
                  <a:solidFill>
                    <a:srgbClr val="CCEEF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" name="Rectangle 79"/>
                  <p:cNvSpPr/>
                  <p:nvPr/>
                </p:nvSpPr>
                <p:spPr>
                  <a:xfrm rot="1209240">
                    <a:off x="7857946" y="4085801"/>
                    <a:ext cx="372117" cy="308833"/>
                  </a:xfrm>
                  <a:prstGeom prst="rect">
                    <a:avLst/>
                  </a:prstGeom>
                  <a:solidFill>
                    <a:srgbClr val="0BA8E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" name="Rectangle 80"/>
                  <p:cNvSpPr/>
                  <p:nvPr/>
                </p:nvSpPr>
                <p:spPr>
                  <a:xfrm rot="1209240">
                    <a:off x="7938249" y="3786299"/>
                    <a:ext cx="445127" cy="464749"/>
                  </a:xfrm>
                  <a:prstGeom prst="rect">
                    <a:avLst/>
                  </a:prstGeom>
                  <a:solidFill>
                    <a:srgbClr val="CCEEF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" name="Rectangle 81"/>
                  <p:cNvSpPr/>
                  <p:nvPr/>
                </p:nvSpPr>
                <p:spPr>
                  <a:xfrm rot="1209240">
                    <a:off x="8135555" y="3850405"/>
                    <a:ext cx="224466" cy="499476"/>
                  </a:xfrm>
                  <a:prstGeom prst="rect">
                    <a:avLst/>
                  </a:prstGeom>
                  <a:solidFill>
                    <a:srgbClr val="0BA8E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" name="Rectangle 82"/>
                  <p:cNvSpPr/>
                  <p:nvPr/>
                </p:nvSpPr>
                <p:spPr>
                  <a:xfrm rot="1209240">
                    <a:off x="7996268" y="3611214"/>
                    <a:ext cx="445127" cy="499476"/>
                  </a:xfrm>
                  <a:prstGeom prst="rect">
                    <a:avLst/>
                  </a:prstGeom>
                  <a:solidFill>
                    <a:srgbClr val="74D2F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" name="Rectangle 83"/>
                  <p:cNvSpPr/>
                  <p:nvPr/>
                </p:nvSpPr>
                <p:spPr>
                  <a:xfrm rot="1209240">
                    <a:off x="8065751" y="3451744"/>
                    <a:ext cx="445127" cy="464749"/>
                  </a:xfrm>
                  <a:prstGeom prst="rect">
                    <a:avLst/>
                  </a:prstGeom>
                  <a:solidFill>
                    <a:srgbClr val="A0E0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" name="Rectangle 84"/>
                  <p:cNvSpPr/>
                  <p:nvPr/>
                </p:nvSpPr>
                <p:spPr>
                  <a:xfrm rot="1209240">
                    <a:off x="8255097" y="3485686"/>
                    <a:ext cx="248096" cy="464749"/>
                  </a:xfrm>
                  <a:prstGeom prst="rect">
                    <a:avLst/>
                  </a:prstGeom>
                  <a:solidFill>
                    <a:srgbClr val="CCEEF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86" name="Group 85"/>
                  <p:cNvGrpSpPr/>
                  <p:nvPr/>
                </p:nvGrpSpPr>
                <p:grpSpPr>
                  <a:xfrm rot="1213654">
                    <a:off x="8103704" y="3301117"/>
                    <a:ext cx="448760" cy="549964"/>
                    <a:chOff x="3609892" y="1152939"/>
                    <a:chExt cx="448760" cy="549964"/>
                  </a:xfrm>
                </p:grpSpPr>
                <p:sp>
                  <p:nvSpPr>
                    <p:cNvPr id="92" name="Right Triangle 91"/>
                    <p:cNvSpPr/>
                    <p:nvPr/>
                  </p:nvSpPr>
                  <p:spPr>
                    <a:xfrm>
                      <a:off x="3609892" y="1152939"/>
                      <a:ext cx="397565" cy="397565"/>
                    </a:xfrm>
                    <a:prstGeom prst="rtTriangle">
                      <a:avLst/>
                    </a:prstGeom>
                    <a:solidFill>
                      <a:srgbClr val="52C7F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rgbClr val="52C7F7"/>
                        </a:solidFill>
                      </a:endParaRPr>
                    </a:p>
                  </p:txBody>
                </p:sp>
                <p:sp>
                  <p:nvSpPr>
                    <p:cNvPr id="93" name="Right Triangle 92"/>
                    <p:cNvSpPr/>
                    <p:nvPr/>
                  </p:nvSpPr>
                  <p:spPr>
                    <a:xfrm rot="10800000">
                      <a:off x="3762291" y="1305338"/>
                      <a:ext cx="296361" cy="397565"/>
                    </a:xfrm>
                    <a:prstGeom prst="rtTriangle">
                      <a:avLst/>
                    </a:prstGeom>
                    <a:solidFill>
                      <a:srgbClr val="0BA8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rgbClr val="0BA8E7"/>
                        </a:solidFill>
                      </a:endParaRPr>
                    </a:p>
                  </p:txBody>
                </p:sp>
              </p:grpSp>
              <p:sp>
                <p:nvSpPr>
                  <p:cNvPr id="87" name="Right Triangle 86"/>
                  <p:cNvSpPr/>
                  <p:nvPr/>
                </p:nvSpPr>
                <p:spPr>
                  <a:xfrm rot="1213654">
                    <a:off x="7892229" y="3991651"/>
                    <a:ext cx="312859" cy="296007"/>
                  </a:xfrm>
                  <a:prstGeom prst="rtTriangle">
                    <a:avLst/>
                  </a:prstGeom>
                  <a:solidFill>
                    <a:srgbClr val="52C7F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52C7F7"/>
                      </a:solidFill>
                    </a:endParaRPr>
                  </a:p>
                </p:txBody>
              </p:sp>
              <p:sp>
                <p:nvSpPr>
                  <p:cNvPr id="88" name="Right Triangle 87"/>
                  <p:cNvSpPr/>
                  <p:nvPr/>
                </p:nvSpPr>
                <p:spPr>
                  <a:xfrm rot="12053962">
                    <a:off x="7988332" y="4202251"/>
                    <a:ext cx="267351" cy="348736"/>
                  </a:xfrm>
                  <a:prstGeom prst="rtTriangle">
                    <a:avLst/>
                  </a:prstGeom>
                  <a:solidFill>
                    <a:srgbClr val="A0E0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0BA8E7"/>
                      </a:solidFill>
                    </a:endParaRPr>
                  </a:p>
                </p:txBody>
              </p:sp>
              <p:sp>
                <p:nvSpPr>
                  <p:cNvPr id="89" name="Right Triangle 88"/>
                  <p:cNvSpPr/>
                  <p:nvPr/>
                </p:nvSpPr>
                <p:spPr>
                  <a:xfrm rot="17289229">
                    <a:off x="7707458" y="4484190"/>
                    <a:ext cx="313024" cy="302343"/>
                  </a:xfrm>
                  <a:prstGeom prst="rtTriangle">
                    <a:avLst/>
                  </a:prstGeom>
                  <a:solidFill>
                    <a:srgbClr val="52C7F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52C7F7"/>
                      </a:solidFill>
                    </a:endParaRPr>
                  </a:p>
                </p:txBody>
              </p:sp>
            </p:grpSp>
            <p:grpSp>
              <p:nvGrpSpPr>
                <p:cNvPr id="110" name="Group 109"/>
                <p:cNvGrpSpPr/>
                <p:nvPr/>
              </p:nvGrpSpPr>
              <p:grpSpPr>
                <a:xfrm rot="20468151">
                  <a:off x="5779746" y="2948437"/>
                  <a:ext cx="611048" cy="945498"/>
                  <a:chOff x="4732769" y="3976120"/>
                  <a:chExt cx="611048" cy="945498"/>
                </a:xfrm>
              </p:grpSpPr>
              <p:sp>
                <p:nvSpPr>
                  <p:cNvPr id="103" name="Right Triangle 102"/>
                  <p:cNvSpPr/>
                  <p:nvPr/>
                </p:nvSpPr>
                <p:spPr>
                  <a:xfrm rot="17289229">
                    <a:off x="4747943" y="4613934"/>
                    <a:ext cx="313024" cy="302343"/>
                  </a:xfrm>
                  <a:prstGeom prst="rtTriangle">
                    <a:avLst/>
                  </a:prstGeom>
                  <a:solidFill>
                    <a:srgbClr val="A0E0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52C7F7"/>
                      </a:solidFill>
                    </a:endParaRPr>
                  </a:p>
                </p:txBody>
              </p:sp>
              <p:sp>
                <p:nvSpPr>
                  <p:cNvPr id="105" name="Right Triangle 104"/>
                  <p:cNvSpPr/>
                  <p:nvPr/>
                </p:nvSpPr>
                <p:spPr>
                  <a:xfrm rot="1213654">
                    <a:off x="4732769" y="4621204"/>
                    <a:ext cx="312859" cy="296007"/>
                  </a:xfrm>
                  <a:prstGeom prst="rtTriangle">
                    <a:avLst/>
                  </a:prstGeom>
                  <a:solidFill>
                    <a:srgbClr val="52C7F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52C7F7"/>
                      </a:solidFill>
                    </a:endParaRPr>
                  </a:p>
                </p:txBody>
              </p:sp>
              <p:sp>
                <p:nvSpPr>
                  <p:cNvPr id="106" name="Rectangle 105"/>
                  <p:cNvSpPr/>
                  <p:nvPr/>
                </p:nvSpPr>
                <p:spPr>
                  <a:xfrm rot="1209240">
                    <a:off x="4880374" y="4130898"/>
                    <a:ext cx="445127" cy="464749"/>
                  </a:xfrm>
                  <a:prstGeom prst="rect">
                    <a:avLst/>
                  </a:prstGeom>
                  <a:solidFill>
                    <a:srgbClr val="A0E0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7" name="Rectangle 106"/>
                  <p:cNvSpPr/>
                  <p:nvPr/>
                </p:nvSpPr>
                <p:spPr>
                  <a:xfrm rot="1209240">
                    <a:off x="5069720" y="4164840"/>
                    <a:ext cx="248096" cy="464749"/>
                  </a:xfrm>
                  <a:prstGeom prst="rect">
                    <a:avLst/>
                  </a:prstGeom>
                  <a:solidFill>
                    <a:srgbClr val="0BA8E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8" name="Right Triangle 107"/>
                  <p:cNvSpPr/>
                  <p:nvPr/>
                </p:nvSpPr>
                <p:spPr>
                  <a:xfrm rot="1213654">
                    <a:off x="4946252" y="3976120"/>
                    <a:ext cx="397565" cy="397565"/>
                  </a:xfrm>
                  <a:prstGeom prst="rtTriangle">
                    <a:avLst/>
                  </a:prstGeom>
                  <a:solidFill>
                    <a:srgbClr val="0BA8E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52C7F7"/>
                      </a:solidFill>
                    </a:endParaRPr>
                  </a:p>
                </p:txBody>
              </p:sp>
              <p:sp>
                <p:nvSpPr>
                  <p:cNvPr id="109" name="Right Triangle 108"/>
                  <p:cNvSpPr/>
                  <p:nvPr/>
                </p:nvSpPr>
                <p:spPr>
                  <a:xfrm rot="12013654">
                    <a:off x="5039681" y="4154316"/>
                    <a:ext cx="296361" cy="397565"/>
                  </a:xfrm>
                  <a:prstGeom prst="rtTriangle">
                    <a:avLst/>
                  </a:prstGeom>
                  <a:solidFill>
                    <a:srgbClr val="A0E0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0BA8E7"/>
                      </a:solidFill>
                    </a:endParaRPr>
                  </a:p>
                </p:txBody>
              </p:sp>
            </p:grpSp>
            <p:grpSp>
              <p:nvGrpSpPr>
                <p:cNvPr id="119" name="Group 118"/>
                <p:cNvGrpSpPr/>
                <p:nvPr/>
              </p:nvGrpSpPr>
              <p:grpSpPr>
                <a:xfrm rot="20409061">
                  <a:off x="5849222" y="3216452"/>
                  <a:ext cx="507009" cy="764123"/>
                  <a:chOff x="4204509" y="3952497"/>
                  <a:chExt cx="507009" cy="764123"/>
                </a:xfrm>
              </p:grpSpPr>
              <p:sp>
                <p:nvSpPr>
                  <p:cNvPr id="114" name="Rectangle 113"/>
                  <p:cNvSpPr/>
                  <p:nvPr/>
                </p:nvSpPr>
                <p:spPr>
                  <a:xfrm rot="1209240">
                    <a:off x="4204509" y="4217144"/>
                    <a:ext cx="445127" cy="499476"/>
                  </a:xfrm>
                  <a:prstGeom prst="rect">
                    <a:avLst/>
                  </a:prstGeom>
                  <a:solidFill>
                    <a:srgbClr val="74D2F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5" name="Rectangle 114"/>
                  <p:cNvSpPr/>
                  <p:nvPr/>
                </p:nvSpPr>
                <p:spPr>
                  <a:xfrm rot="1209240">
                    <a:off x="4248075" y="4107275"/>
                    <a:ext cx="445127" cy="464749"/>
                  </a:xfrm>
                  <a:prstGeom prst="rect">
                    <a:avLst/>
                  </a:prstGeom>
                  <a:solidFill>
                    <a:srgbClr val="A0E0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6" name="Rectangle 115"/>
                  <p:cNvSpPr/>
                  <p:nvPr/>
                </p:nvSpPr>
                <p:spPr>
                  <a:xfrm rot="1209240">
                    <a:off x="4437421" y="4141217"/>
                    <a:ext cx="248096" cy="464749"/>
                  </a:xfrm>
                  <a:prstGeom prst="rect">
                    <a:avLst/>
                  </a:prstGeom>
                  <a:solidFill>
                    <a:srgbClr val="0BA8E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7" name="Right Triangle 116"/>
                  <p:cNvSpPr/>
                  <p:nvPr/>
                </p:nvSpPr>
                <p:spPr>
                  <a:xfrm rot="1213654">
                    <a:off x="4313953" y="3952497"/>
                    <a:ext cx="397565" cy="397565"/>
                  </a:xfrm>
                  <a:prstGeom prst="rtTriangle">
                    <a:avLst/>
                  </a:prstGeom>
                  <a:solidFill>
                    <a:srgbClr val="CCEEF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52C7F7"/>
                      </a:solidFill>
                    </a:endParaRPr>
                  </a:p>
                </p:txBody>
              </p:sp>
              <p:sp>
                <p:nvSpPr>
                  <p:cNvPr id="118" name="Right Triangle 117"/>
                  <p:cNvSpPr/>
                  <p:nvPr/>
                </p:nvSpPr>
                <p:spPr>
                  <a:xfrm rot="12013654">
                    <a:off x="4407382" y="4130693"/>
                    <a:ext cx="296361" cy="397565"/>
                  </a:xfrm>
                  <a:prstGeom prst="rtTriangle">
                    <a:avLst/>
                  </a:prstGeom>
                  <a:solidFill>
                    <a:srgbClr val="A0E0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0BA8E7"/>
                      </a:solidFill>
                    </a:endParaRPr>
                  </a:p>
                </p:txBody>
              </p:sp>
            </p:grpSp>
            <p:grpSp>
              <p:nvGrpSpPr>
                <p:cNvPr id="126" name="Group 125"/>
                <p:cNvGrpSpPr/>
                <p:nvPr/>
              </p:nvGrpSpPr>
              <p:grpSpPr>
                <a:xfrm>
                  <a:off x="5482406" y="3541013"/>
                  <a:ext cx="611573" cy="742758"/>
                  <a:chOff x="5474563" y="4100424"/>
                  <a:chExt cx="611573" cy="742758"/>
                </a:xfrm>
              </p:grpSpPr>
              <p:sp>
                <p:nvSpPr>
                  <p:cNvPr id="120" name="Right Triangle 119"/>
                  <p:cNvSpPr/>
                  <p:nvPr/>
                </p:nvSpPr>
                <p:spPr>
                  <a:xfrm>
                    <a:off x="5474563" y="4235573"/>
                    <a:ext cx="222855" cy="252533"/>
                  </a:xfrm>
                  <a:prstGeom prst="rtTriangle">
                    <a:avLst/>
                  </a:prstGeom>
                  <a:solidFill>
                    <a:srgbClr val="52C7F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52C7F7"/>
                      </a:solidFill>
                    </a:endParaRPr>
                  </a:p>
                </p:txBody>
              </p:sp>
              <p:sp>
                <p:nvSpPr>
                  <p:cNvPr id="121" name="Rectangle 120"/>
                  <p:cNvSpPr/>
                  <p:nvPr/>
                </p:nvSpPr>
                <p:spPr>
                  <a:xfrm rot="1104419">
                    <a:off x="5801798" y="4225263"/>
                    <a:ext cx="284338" cy="464749"/>
                  </a:xfrm>
                  <a:prstGeom prst="rect">
                    <a:avLst/>
                  </a:prstGeom>
                  <a:solidFill>
                    <a:srgbClr val="A0E0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2" name="Right Triangle 121"/>
                  <p:cNvSpPr/>
                  <p:nvPr/>
                </p:nvSpPr>
                <p:spPr>
                  <a:xfrm rot="11923024">
                    <a:off x="5851205" y="4689034"/>
                    <a:ext cx="137750" cy="154148"/>
                  </a:xfrm>
                  <a:prstGeom prst="rtTriangle">
                    <a:avLst/>
                  </a:prstGeom>
                  <a:solidFill>
                    <a:srgbClr val="A0E0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0BA8E7"/>
                      </a:solidFill>
                    </a:endParaRPr>
                  </a:p>
                </p:txBody>
              </p:sp>
              <p:sp>
                <p:nvSpPr>
                  <p:cNvPr id="123" name="Rectangle 122"/>
                  <p:cNvSpPr/>
                  <p:nvPr/>
                </p:nvSpPr>
                <p:spPr>
                  <a:xfrm rot="1209240">
                    <a:off x="5805941" y="4100424"/>
                    <a:ext cx="120498" cy="561246"/>
                  </a:xfrm>
                  <a:prstGeom prst="rect">
                    <a:avLst/>
                  </a:prstGeom>
                  <a:solidFill>
                    <a:srgbClr val="0BA8E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4" name="Right Triangle 123"/>
                  <p:cNvSpPr/>
                  <p:nvPr/>
                </p:nvSpPr>
                <p:spPr>
                  <a:xfrm rot="17289229">
                    <a:off x="5755236" y="4373420"/>
                    <a:ext cx="313024" cy="302343"/>
                  </a:xfrm>
                  <a:prstGeom prst="rtTriangle">
                    <a:avLst/>
                  </a:prstGeom>
                  <a:solidFill>
                    <a:srgbClr val="A0E0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52C7F7"/>
                      </a:solidFill>
                    </a:endParaRPr>
                  </a:p>
                </p:txBody>
              </p:sp>
              <p:sp>
                <p:nvSpPr>
                  <p:cNvPr id="125" name="Right Triangle 124"/>
                  <p:cNvSpPr/>
                  <p:nvPr/>
                </p:nvSpPr>
                <p:spPr>
                  <a:xfrm rot="1213654">
                    <a:off x="5740062" y="4380690"/>
                    <a:ext cx="312859" cy="296007"/>
                  </a:xfrm>
                  <a:prstGeom prst="rtTriangle">
                    <a:avLst/>
                  </a:prstGeom>
                  <a:solidFill>
                    <a:srgbClr val="52C7F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52C7F7"/>
                      </a:solidFill>
                    </a:endParaRPr>
                  </a:p>
                </p:txBody>
              </p:sp>
            </p:grpSp>
            <p:grpSp>
              <p:nvGrpSpPr>
                <p:cNvPr id="134" name="Group 133"/>
                <p:cNvGrpSpPr/>
                <p:nvPr/>
              </p:nvGrpSpPr>
              <p:grpSpPr>
                <a:xfrm>
                  <a:off x="5510941" y="3772664"/>
                  <a:ext cx="449535" cy="731220"/>
                  <a:chOff x="5636601" y="4111962"/>
                  <a:chExt cx="449535" cy="731220"/>
                </a:xfrm>
              </p:grpSpPr>
              <p:sp>
                <p:nvSpPr>
                  <p:cNvPr id="135" name="Right Triangle 134"/>
                  <p:cNvSpPr/>
                  <p:nvPr/>
                </p:nvSpPr>
                <p:spPr>
                  <a:xfrm rot="10068543">
                    <a:off x="5636601" y="4239082"/>
                    <a:ext cx="222855" cy="252533"/>
                  </a:xfrm>
                  <a:prstGeom prst="rtTriangle">
                    <a:avLst/>
                  </a:prstGeom>
                  <a:solidFill>
                    <a:srgbClr val="A0E0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52C7F7"/>
                      </a:solidFill>
                    </a:endParaRPr>
                  </a:p>
                </p:txBody>
              </p:sp>
              <p:sp>
                <p:nvSpPr>
                  <p:cNvPr id="136" name="Rectangle 135"/>
                  <p:cNvSpPr/>
                  <p:nvPr/>
                </p:nvSpPr>
                <p:spPr>
                  <a:xfrm rot="1104419">
                    <a:off x="5801798" y="4225263"/>
                    <a:ext cx="284338" cy="464749"/>
                  </a:xfrm>
                  <a:prstGeom prst="rect">
                    <a:avLst/>
                  </a:prstGeom>
                  <a:solidFill>
                    <a:srgbClr val="A0E0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7" name="Right Triangle 136"/>
                  <p:cNvSpPr/>
                  <p:nvPr/>
                </p:nvSpPr>
                <p:spPr>
                  <a:xfrm rot="11923024">
                    <a:off x="5851205" y="4689034"/>
                    <a:ext cx="137750" cy="154148"/>
                  </a:xfrm>
                  <a:prstGeom prst="rtTriangle">
                    <a:avLst/>
                  </a:prstGeom>
                  <a:solidFill>
                    <a:srgbClr val="A0E0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0BA8E7"/>
                      </a:solidFill>
                    </a:endParaRPr>
                  </a:p>
                </p:txBody>
              </p:sp>
              <p:sp>
                <p:nvSpPr>
                  <p:cNvPr id="138" name="Rectangle 137"/>
                  <p:cNvSpPr/>
                  <p:nvPr/>
                </p:nvSpPr>
                <p:spPr>
                  <a:xfrm rot="1209240">
                    <a:off x="5846343" y="4111962"/>
                    <a:ext cx="172478" cy="560127"/>
                  </a:xfrm>
                  <a:prstGeom prst="rect">
                    <a:avLst/>
                  </a:prstGeom>
                  <a:solidFill>
                    <a:srgbClr val="74D2F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9" name="Right Triangle 138"/>
                  <p:cNvSpPr/>
                  <p:nvPr/>
                </p:nvSpPr>
                <p:spPr>
                  <a:xfrm rot="17289229">
                    <a:off x="5755236" y="4373420"/>
                    <a:ext cx="313024" cy="302343"/>
                  </a:xfrm>
                  <a:prstGeom prst="rtTriangle">
                    <a:avLst/>
                  </a:prstGeom>
                  <a:solidFill>
                    <a:srgbClr val="A0E0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52C7F7"/>
                      </a:solidFill>
                    </a:endParaRPr>
                  </a:p>
                </p:txBody>
              </p:sp>
              <p:sp>
                <p:nvSpPr>
                  <p:cNvPr id="140" name="Right Triangle 139"/>
                  <p:cNvSpPr/>
                  <p:nvPr/>
                </p:nvSpPr>
                <p:spPr>
                  <a:xfrm rot="1213654">
                    <a:off x="5740062" y="4380690"/>
                    <a:ext cx="312859" cy="296007"/>
                  </a:xfrm>
                  <a:prstGeom prst="rtTriangle">
                    <a:avLst/>
                  </a:prstGeom>
                  <a:solidFill>
                    <a:srgbClr val="52C7F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52C7F7"/>
                      </a:solidFill>
                    </a:endParaRPr>
                  </a:p>
                </p:txBody>
              </p:sp>
            </p:grpSp>
            <p:grpSp>
              <p:nvGrpSpPr>
                <p:cNvPr id="127" name="Group 126"/>
                <p:cNvGrpSpPr/>
                <p:nvPr/>
              </p:nvGrpSpPr>
              <p:grpSpPr>
                <a:xfrm>
                  <a:off x="5485478" y="3802883"/>
                  <a:ext cx="627683" cy="742758"/>
                  <a:chOff x="5458453" y="4100424"/>
                  <a:chExt cx="627683" cy="742758"/>
                </a:xfrm>
              </p:grpSpPr>
              <p:sp>
                <p:nvSpPr>
                  <p:cNvPr id="128" name="Right Triangle 127"/>
                  <p:cNvSpPr/>
                  <p:nvPr/>
                </p:nvSpPr>
                <p:spPr>
                  <a:xfrm rot="11698474">
                    <a:off x="5458453" y="4274449"/>
                    <a:ext cx="222855" cy="252533"/>
                  </a:xfrm>
                  <a:prstGeom prst="rtTriangle">
                    <a:avLst/>
                  </a:prstGeom>
                  <a:solidFill>
                    <a:srgbClr val="52C7F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52C7F7"/>
                      </a:solidFill>
                    </a:endParaRPr>
                  </a:p>
                </p:txBody>
              </p:sp>
              <p:sp>
                <p:nvSpPr>
                  <p:cNvPr id="129" name="Rectangle 128"/>
                  <p:cNvSpPr/>
                  <p:nvPr/>
                </p:nvSpPr>
                <p:spPr>
                  <a:xfrm rot="1104419">
                    <a:off x="5801798" y="4225263"/>
                    <a:ext cx="284338" cy="464749"/>
                  </a:xfrm>
                  <a:prstGeom prst="rect">
                    <a:avLst/>
                  </a:prstGeom>
                  <a:solidFill>
                    <a:srgbClr val="0BA8E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0" name="Right Triangle 129"/>
                  <p:cNvSpPr/>
                  <p:nvPr/>
                </p:nvSpPr>
                <p:spPr>
                  <a:xfrm rot="11923024">
                    <a:off x="5851205" y="4689034"/>
                    <a:ext cx="137750" cy="154148"/>
                  </a:xfrm>
                  <a:prstGeom prst="rtTriangle">
                    <a:avLst/>
                  </a:prstGeom>
                  <a:solidFill>
                    <a:srgbClr val="A0E0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0BA8E7"/>
                      </a:solidFill>
                    </a:endParaRPr>
                  </a:p>
                </p:txBody>
              </p:sp>
              <p:sp>
                <p:nvSpPr>
                  <p:cNvPr id="131" name="Rectangle 130"/>
                  <p:cNvSpPr/>
                  <p:nvPr/>
                </p:nvSpPr>
                <p:spPr>
                  <a:xfrm rot="1209240">
                    <a:off x="5805941" y="4100424"/>
                    <a:ext cx="120498" cy="561246"/>
                  </a:xfrm>
                  <a:prstGeom prst="rect">
                    <a:avLst/>
                  </a:prstGeom>
                  <a:solidFill>
                    <a:srgbClr val="CCEEF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" name="Right Triangle 131"/>
                  <p:cNvSpPr/>
                  <p:nvPr/>
                </p:nvSpPr>
                <p:spPr>
                  <a:xfrm rot="17289229">
                    <a:off x="5755236" y="4373420"/>
                    <a:ext cx="313024" cy="302343"/>
                  </a:xfrm>
                  <a:prstGeom prst="rtTriangle">
                    <a:avLst/>
                  </a:prstGeom>
                  <a:solidFill>
                    <a:srgbClr val="A0E0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52C7F7"/>
                      </a:solidFill>
                    </a:endParaRPr>
                  </a:p>
                </p:txBody>
              </p:sp>
              <p:sp>
                <p:nvSpPr>
                  <p:cNvPr id="133" name="Right Triangle 132"/>
                  <p:cNvSpPr/>
                  <p:nvPr/>
                </p:nvSpPr>
                <p:spPr>
                  <a:xfrm rot="1213654">
                    <a:off x="5740062" y="4396565"/>
                    <a:ext cx="312859" cy="296007"/>
                  </a:xfrm>
                  <a:prstGeom prst="rtTriangle">
                    <a:avLst/>
                  </a:prstGeom>
                  <a:solidFill>
                    <a:srgbClr val="0BA8E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52C7F7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Group 3"/>
            <p:cNvGrpSpPr/>
            <p:nvPr/>
          </p:nvGrpSpPr>
          <p:grpSpPr>
            <a:xfrm rot="618079">
              <a:off x="6145876" y="1909706"/>
              <a:ext cx="1914136" cy="2910408"/>
              <a:chOff x="3738821" y="1632164"/>
              <a:chExt cx="1914136" cy="2910408"/>
            </a:xfrm>
          </p:grpSpPr>
          <p:sp>
            <p:nvSpPr>
              <p:cNvPr id="276" name="Rectangle 275"/>
              <p:cNvSpPr/>
              <p:nvPr/>
            </p:nvSpPr>
            <p:spPr>
              <a:xfrm rot="1209240">
                <a:off x="3738821" y="4077823"/>
                <a:ext cx="445127" cy="464749"/>
              </a:xfrm>
              <a:prstGeom prst="rect">
                <a:avLst/>
              </a:prstGeom>
              <a:solidFill>
                <a:srgbClr val="CCEE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/>
              <p:cNvSpPr/>
              <p:nvPr/>
            </p:nvSpPr>
            <p:spPr>
              <a:xfrm rot="1209240">
                <a:off x="3807840" y="3856764"/>
                <a:ext cx="445127" cy="499476"/>
              </a:xfrm>
              <a:prstGeom prst="rect">
                <a:avLst/>
              </a:prstGeom>
              <a:solidFill>
                <a:srgbClr val="0BA8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1209240">
                <a:off x="4247128" y="3480161"/>
                <a:ext cx="141416" cy="561246"/>
              </a:xfrm>
              <a:prstGeom prst="rect">
                <a:avLst/>
              </a:prstGeom>
              <a:solidFill>
                <a:srgbClr val="CCEE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 rot="1104419">
                <a:off x="3965059" y="3521355"/>
                <a:ext cx="284338" cy="464749"/>
              </a:xfrm>
              <a:prstGeom prst="rect">
                <a:avLst/>
              </a:prstGeom>
              <a:solidFill>
                <a:srgbClr val="A0E0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ight Triangle 22"/>
              <p:cNvSpPr/>
              <p:nvPr/>
            </p:nvSpPr>
            <p:spPr>
              <a:xfrm rot="11923024">
                <a:off x="3967003" y="3980314"/>
                <a:ext cx="156020" cy="446952"/>
              </a:xfrm>
              <a:prstGeom prst="rtTriangle">
                <a:avLst/>
              </a:prstGeom>
              <a:solidFill>
                <a:srgbClr val="A0E0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BA8E7"/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 rot="1209240">
                <a:off x="3969202" y="3396516"/>
                <a:ext cx="120498" cy="561246"/>
              </a:xfrm>
              <a:prstGeom prst="rect">
                <a:avLst/>
              </a:prstGeom>
              <a:solidFill>
                <a:srgbClr val="CCEE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 rot="1209240">
                <a:off x="4068985" y="3271123"/>
                <a:ext cx="372117" cy="308833"/>
              </a:xfrm>
              <a:prstGeom prst="rect">
                <a:avLst/>
              </a:prstGeom>
              <a:solidFill>
                <a:srgbClr val="0BA8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 rot="1209240">
                <a:off x="4149288" y="2971621"/>
                <a:ext cx="445127" cy="464749"/>
              </a:xfrm>
              <a:prstGeom prst="rect">
                <a:avLst/>
              </a:prstGeom>
              <a:solidFill>
                <a:srgbClr val="CCEE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 rot="1209240">
                <a:off x="4346594" y="3035727"/>
                <a:ext cx="224466" cy="499476"/>
              </a:xfrm>
              <a:prstGeom prst="rect">
                <a:avLst/>
              </a:prstGeom>
              <a:solidFill>
                <a:srgbClr val="0BA8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 rot="1209240">
                <a:off x="4207307" y="2796536"/>
                <a:ext cx="445127" cy="499476"/>
              </a:xfrm>
              <a:prstGeom prst="rect">
                <a:avLst/>
              </a:prstGeom>
              <a:solidFill>
                <a:srgbClr val="74D2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 rot="1209240">
                <a:off x="4276790" y="2637066"/>
                <a:ext cx="445127" cy="464749"/>
              </a:xfrm>
              <a:prstGeom prst="rect">
                <a:avLst/>
              </a:prstGeom>
              <a:solidFill>
                <a:srgbClr val="A0E0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 rot="1209240">
                <a:off x="4558773" y="2032486"/>
                <a:ext cx="248096" cy="464749"/>
              </a:xfrm>
              <a:prstGeom prst="rect">
                <a:avLst/>
              </a:prstGeom>
              <a:solidFill>
                <a:srgbClr val="CCEE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" name="Group 7"/>
              <p:cNvGrpSpPr/>
              <p:nvPr/>
            </p:nvGrpSpPr>
            <p:grpSpPr>
              <a:xfrm rot="1213654">
                <a:off x="4314743" y="2486439"/>
                <a:ext cx="448760" cy="549964"/>
                <a:chOff x="3609892" y="1152939"/>
                <a:chExt cx="448760" cy="549964"/>
              </a:xfrm>
            </p:grpSpPr>
            <p:sp>
              <p:nvSpPr>
                <p:cNvPr id="6" name="Right Triangle 5"/>
                <p:cNvSpPr/>
                <p:nvPr/>
              </p:nvSpPr>
              <p:spPr>
                <a:xfrm>
                  <a:off x="3609892" y="1152939"/>
                  <a:ext cx="397565" cy="397565"/>
                </a:xfrm>
                <a:prstGeom prst="rtTriangle">
                  <a:avLst/>
                </a:prstGeom>
                <a:solidFill>
                  <a:srgbClr val="52C7F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52C7F7"/>
                    </a:solidFill>
                  </a:endParaRPr>
                </a:p>
              </p:txBody>
            </p:sp>
            <p:sp>
              <p:nvSpPr>
                <p:cNvPr id="7" name="Right Triangle 6"/>
                <p:cNvSpPr/>
                <p:nvPr/>
              </p:nvSpPr>
              <p:spPr>
                <a:xfrm rot="10800000">
                  <a:off x="3762291" y="1305338"/>
                  <a:ext cx="296361" cy="397565"/>
                </a:xfrm>
                <a:prstGeom prst="rtTriangle">
                  <a:avLst/>
                </a:prstGeom>
                <a:solidFill>
                  <a:srgbClr val="0BA8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BA8E7"/>
                    </a:solidFill>
                  </a:endParaRPr>
                </a:p>
              </p:txBody>
            </p:sp>
          </p:grpSp>
          <p:sp>
            <p:nvSpPr>
              <p:cNvPr id="13" name="Right Triangle 12"/>
              <p:cNvSpPr/>
              <p:nvPr/>
            </p:nvSpPr>
            <p:spPr>
              <a:xfrm rot="1213654">
                <a:off x="4103268" y="3176973"/>
                <a:ext cx="312859" cy="296007"/>
              </a:xfrm>
              <a:prstGeom prst="rtTriangle">
                <a:avLst/>
              </a:prstGeom>
              <a:solidFill>
                <a:srgbClr val="52C7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52C7F7"/>
                  </a:solidFill>
                </a:endParaRPr>
              </a:p>
            </p:txBody>
          </p:sp>
          <p:sp>
            <p:nvSpPr>
              <p:cNvPr id="14" name="Right Triangle 13"/>
              <p:cNvSpPr/>
              <p:nvPr/>
            </p:nvSpPr>
            <p:spPr>
              <a:xfrm rot="12053962">
                <a:off x="4199371" y="3387573"/>
                <a:ext cx="267351" cy="348736"/>
              </a:xfrm>
              <a:prstGeom prst="rtTriangle">
                <a:avLst/>
              </a:prstGeom>
              <a:solidFill>
                <a:srgbClr val="A0E0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BA8E7"/>
                  </a:solidFill>
                </a:endParaRPr>
              </a:p>
            </p:txBody>
          </p:sp>
          <p:sp>
            <p:nvSpPr>
              <p:cNvPr id="19" name="Right Triangle 18"/>
              <p:cNvSpPr/>
              <p:nvPr/>
            </p:nvSpPr>
            <p:spPr>
              <a:xfrm rot="17289229">
                <a:off x="3918497" y="3669512"/>
                <a:ext cx="313024" cy="302343"/>
              </a:xfrm>
              <a:prstGeom prst="rtTriangle">
                <a:avLst/>
              </a:prstGeom>
              <a:solidFill>
                <a:srgbClr val="52C7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52C7F7"/>
                  </a:solidFill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 rot="1209240">
                <a:off x="4619274" y="2583976"/>
                <a:ext cx="445127" cy="464749"/>
              </a:xfrm>
              <a:prstGeom prst="rect">
                <a:avLst/>
              </a:prstGeom>
              <a:solidFill>
                <a:srgbClr val="CCEE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1209240">
                <a:off x="4952245" y="2665276"/>
                <a:ext cx="224466" cy="462753"/>
              </a:xfrm>
              <a:prstGeom prst="rect">
                <a:avLst/>
              </a:prstGeom>
              <a:solidFill>
                <a:srgbClr val="0BA8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ight Triangle 26"/>
              <p:cNvSpPr/>
              <p:nvPr/>
            </p:nvSpPr>
            <p:spPr>
              <a:xfrm rot="17405686">
                <a:off x="4627942" y="2713209"/>
                <a:ext cx="267351" cy="348736"/>
              </a:xfrm>
              <a:prstGeom prst="rtTriangle">
                <a:avLst/>
              </a:prstGeom>
              <a:solidFill>
                <a:srgbClr val="A0E0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BA8E7"/>
                  </a:solidFill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1209240">
                <a:off x="4652547" y="2543089"/>
                <a:ext cx="204518" cy="310602"/>
              </a:xfrm>
              <a:prstGeom prst="rect">
                <a:avLst/>
              </a:prstGeom>
              <a:solidFill>
                <a:srgbClr val="A0E0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ight Triangle 31"/>
              <p:cNvSpPr/>
              <p:nvPr/>
            </p:nvSpPr>
            <p:spPr>
              <a:xfrm rot="1213654">
                <a:off x="4988260" y="2669131"/>
                <a:ext cx="222855" cy="252533"/>
              </a:xfrm>
              <a:prstGeom prst="rtTriangle">
                <a:avLst/>
              </a:prstGeom>
              <a:solidFill>
                <a:srgbClr val="52C7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52C7F7"/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 rot="1209240">
                <a:off x="5385714" y="2963432"/>
                <a:ext cx="141416" cy="561246"/>
              </a:xfrm>
              <a:prstGeom prst="rect">
                <a:avLst/>
              </a:prstGeom>
              <a:solidFill>
                <a:srgbClr val="CCEE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ight Triangle 33"/>
              <p:cNvSpPr/>
              <p:nvPr/>
            </p:nvSpPr>
            <p:spPr>
              <a:xfrm rot="11936357">
                <a:off x="4999663" y="3260509"/>
                <a:ext cx="422826" cy="488950"/>
              </a:xfrm>
              <a:prstGeom prst="rtTriangle">
                <a:avLst/>
              </a:prstGeom>
              <a:solidFill>
                <a:srgbClr val="CCEE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BA8E7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 rot="1104419">
                <a:off x="5103645" y="3004626"/>
                <a:ext cx="284338" cy="464749"/>
              </a:xfrm>
              <a:prstGeom prst="rect">
                <a:avLst/>
              </a:prstGeom>
              <a:solidFill>
                <a:srgbClr val="A0E0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ight Triangle 35"/>
              <p:cNvSpPr/>
              <p:nvPr/>
            </p:nvSpPr>
            <p:spPr>
              <a:xfrm rot="11923024">
                <a:off x="5153052" y="3468397"/>
                <a:ext cx="137750" cy="154148"/>
              </a:xfrm>
              <a:prstGeom prst="rtTriangle">
                <a:avLst/>
              </a:prstGeom>
              <a:solidFill>
                <a:srgbClr val="A0E0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BA8E7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 rot="1209240">
                <a:off x="5107788" y="2879787"/>
                <a:ext cx="120498" cy="561246"/>
              </a:xfrm>
              <a:prstGeom prst="rect">
                <a:avLst/>
              </a:prstGeom>
              <a:solidFill>
                <a:srgbClr val="CCEE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 rot="1209240">
                <a:off x="5087929" y="2954701"/>
                <a:ext cx="445127" cy="464749"/>
              </a:xfrm>
              <a:prstGeom prst="rect">
                <a:avLst/>
              </a:prstGeom>
              <a:solidFill>
                <a:srgbClr val="CCEE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 rot="1209240">
                <a:off x="5285235" y="3018807"/>
                <a:ext cx="224466" cy="499476"/>
              </a:xfrm>
              <a:prstGeom prst="rect">
                <a:avLst/>
              </a:prstGeom>
              <a:solidFill>
                <a:srgbClr val="0BA8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ight Triangle 45"/>
              <p:cNvSpPr/>
              <p:nvPr/>
            </p:nvSpPr>
            <p:spPr>
              <a:xfrm rot="17289229">
                <a:off x="5057083" y="3152783"/>
                <a:ext cx="313024" cy="302343"/>
              </a:xfrm>
              <a:prstGeom prst="rtTriangle">
                <a:avLst/>
              </a:prstGeom>
              <a:solidFill>
                <a:srgbClr val="A0E0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52C7F7"/>
                  </a:solidFill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 rot="1209240">
                <a:off x="5145948" y="2779616"/>
                <a:ext cx="445127" cy="499476"/>
              </a:xfrm>
              <a:prstGeom prst="rect">
                <a:avLst/>
              </a:prstGeom>
              <a:solidFill>
                <a:srgbClr val="74D2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ight Triangle 43"/>
              <p:cNvSpPr/>
              <p:nvPr/>
            </p:nvSpPr>
            <p:spPr>
              <a:xfrm rot="1213654">
                <a:off x="5041909" y="3160053"/>
                <a:ext cx="312859" cy="296007"/>
              </a:xfrm>
              <a:prstGeom prst="rtTriangle">
                <a:avLst/>
              </a:prstGeom>
              <a:solidFill>
                <a:srgbClr val="52C7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52C7F7"/>
                  </a:solidFill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 rot="1209240">
                <a:off x="5189514" y="2669747"/>
                <a:ext cx="445127" cy="464749"/>
              </a:xfrm>
              <a:prstGeom prst="rect">
                <a:avLst/>
              </a:prstGeom>
              <a:solidFill>
                <a:srgbClr val="A0E0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 rot="1209240">
                <a:off x="5378860" y="2703689"/>
                <a:ext cx="248096" cy="464749"/>
              </a:xfrm>
              <a:prstGeom prst="rect">
                <a:avLst/>
              </a:prstGeom>
              <a:solidFill>
                <a:srgbClr val="0BA8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ight Triangle 50"/>
              <p:cNvSpPr/>
              <p:nvPr/>
            </p:nvSpPr>
            <p:spPr>
              <a:xfrm rot="1213654">
                <a:off x="5255392" y="2514969"/>
                <a:ext cx="397565" cy="397565"/>
              </a:xfrm>
              <a:prstGeom prst="rtTriangle">
                <a:avLst/>
              </a:prstGeom>
              <a:solidFill>
                <a:srgbClr val="CCEE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52C7F7"/>
                  </a:solidFill>
                </a:endParaRPr>
              </a:p>
            </p:txBody>
          </p:sp>
          <p:sp>
            <p:nvSpPr>
              <p:cNvPr id="52" name="Right Triangle 51"/>
              <p:cNvSpPr/>
              <p:nvPr/>
            </p:nvSpPr>
            <p:spPr>
              <a:xfrm rot="12013654">
                <a:off x="5348821" y="2693165"/>
                <a:ext cx="296361" cy="397565"/>
              </a:xfrm>
              <a:prstGeom prst="rtTriangle">
                <a:avLst/>
              </a:prstGeom>
              <a:solidFill>
                <a:srgbClr val="A0E0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BA8E7"/>
                  </a:solidFill>
                </a:endParaRPr>
              </a:p>
            </p:txBody>
          </p:sp>
          <p:sp>
            <p:nvSpPr>
              <p:cNvPr id="155" name="Rectangle 154"/>
              <p:cNvSpPr/>
              <p:nvPr/>
            </p:nvSpPr>
            <p:spPr>
              <a:xfrm rot="1209240">
                <a:off x="4742921" y="2140704"/>
                <a:ext cx="141416" cy="561246"/>
              </a:xfrm>
              <a:prstGeom prst="rect">
                <a:avLst/>
              </a:prstGeom>
              <a:solidFill>
                <a:srgbClr val="CCEE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ight Triangle 155"/>
              <p:cNvSpPr/>
              <p:nvPr/>
            </p:nvSpPr>
            <p:spPr>
              <a:xfrm rot="11936357">
                <a:off x="4356870" y="2437781"/>
                <a:ext cx="422826" cy="488950"/>
              </a:xfrm>
              <a:prstGeom prst="rtTriangle">
                <a:avLst/>
              </a:prstGeom>
              <a:solidFill>
                <a:srgbClr val="0BA8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BA8E7"/>
                  </a:solidFill>
                </a:endParaRPr>
              </a:p>
            </p:txBody>
          </p:sp>
          <p:sp>
            <p:nvSpPr>
              <p:cNvPr id="157" name="Rectangle 156"/>
              <p:cNvSpPr/>
              <p:nvPr/>
            </p:nvSpPr>
            <p:spPr>
              <a:xfrm rot="1104419">
                <a:off x="4460852" y="2181898"/>
                <a:ext cx="284338" cy="464749"/>
              </a:xfrm>
              <a:prstGeom prst="rect">
                <a:avLst/>
              </a:prstGeom>
              <a:solidFill>
                <a:srgbClr val="A0E0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ight Triangle 157"/>
              <p:cNvSpPr/>
              <p:nvPr/>
            </p:nvSpPr>
            <p:spPr>
              <a:xfrm rot="11923024">
                <a:off x="4602896" y="2007147"/>
                <a:ext cx="137750" cy="154148"/>
              </a:xfrm>
              <a:prstGeom prst="rtTriangle">
                <a:avLst/>
              </a:prstGeom>
              <a:solidFill>
                <a:srgbClr val="A0E0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BA8E7"/>
                  </a:solidFill>
                </a:endParaRPr>
              </a:p>
            </p:txBody>
          </p:sp>
          <p:sp>
            <p:nvSpPr>
              <p:cNvPr id="159" name="Rectangle 158"/>
              <p:cNvSpPr/>
              <p:nvPr/>
            </p:nvSpPr>
            <p:spPr>
              <a:xfrm rot="1209240">
                <a:off x="4464995" y="2057059"/>
                <a:ext cx="120498" cy="561246"/>
              </a:xfrm>
              <a:prstGeom prst="rect">
                <a:avLst/>
              </a:prstGeom>
              <a:solidFill>
                <a:srgbClr val="CCEE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 rot="1209240">
                <a:off x="4564778" y="1931666"/>
                <a:ext cx="372117" cy="308833"/>
              </a:xfrm>
              <a:prstGeom prst="rect">
                <a:avLst/>
              </a:prstGeom>
              <a:solidFill>
                <a:srgbClr val="0BA8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 rot="1209240">
                <a:off x="4645081" y="1632164"/>
                <a:ext cx="445127" cy="464749"/>
              </a:xfrm>
              <a:prstGeom prst="rect">
                <a:avLst/>
              </a:prstGeom>
              <a:solidFill>
                <a:srgbClr val="CCEE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 rot="1209240">
                <a:off x="4846755" y="1671690"/>
                <a:ext cx="224466" cy="524832"/>
              </a:xfrm>
              <a:prstGeom prst="rect">
                <a:avLst/>
              </a:prstGeom>
              <a:solidFill>
                <a:srgbClr val="0BA8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ight Triangle 166"/>
              <p:cNvSpPr/>
              <p:nvPr/>
            </p:nvSpPr>
            <p:spPr>
              <a:xfrm rot="1213654">
                <a:off x="4599061" y="1837516"/>
                <a:ext cx="312859" cy="296007"/>
              </a:xfrm>
              <a:prstGeom prst="rtTriangle">
                <a:avLst/>
              </a:prstGeom>
              <a:solidFill>
                <a:srgbClr val="52C7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52C7F7"/>
                  </a:solidFill>
                </a:endParaRPr>
              </a:p>
            </p:txBody>
          </p:sp>
          <p:sp>
            <p:nvSpPr>
              <p:cNvPr id="168" name="Right Triangle 167"/>
              <p:cNvSpPr/>
              <p:nvPr/>
            </p:nvSpPr>
            <p:spPr>
              <a:xfrm rot="12053962">
                <a:off x="4695164" y="2048116"/>
                <a:ext cx="267351" cy="348736"/>
              </a:xfrm>
              <a:prstGeom prst="rtTriangle">
                <a:avLst/>
              </a:prstGeom>
              <a:solidFill>
                <a:srgbClr val="A0E0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BA8E7"/>
                  </a:solidFill>
                </a:endParaRPr>
              </a:p>
            </p:txBody>
          </p:sp>
          <p:sp>
            <p:nvSpPr>
              <p:cNvPr id="169" name="Right Triangle 168"/>
              <p:cNvSpPr/>
              <p:nvPr/>
            </p:nvSpPr>
            <p:spPr>
              <a:xfrm rot="17289229">
                <a:off x="4414290" y="2330055"/>
                <a:ext cx="313024" cy="302343"/>
              </a:xfrm>
              <a:prstGeom prst="rtTriangle">
                <a:avLst/>
              </a:prstGeom>
              <a:solidFill>
                <a:srgbClr val="52C7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52C7F7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59031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Group 1023"/>
          <p:cNvGrpSpPr/>
          <p:nvPr/>
        </p:nvGrpSpPr>
        <p:grpSpPr>
          <a:xfrm>
            <a:off x="2645686" y="-6437"/>
            <a:ext cx="6136623" cy="6117186"/>
            <a:chOff x="2645686" y="-6437"/>
            <a:chExt cx="6136623" cy="6117186"/>
          </a:xfrm>
        </p:grpSpPr>
        <p:sp>
          <p:nvSpPr>
            <p:cNvPr id="4" name="Rectangle 3"/>
            <p:cNvSpPr/>
            <p:nvPr/>
          </p:nvSpPr>
          <p:spPr>
            <a:xfrm>
              <a:off x="2671562" y="0"/>
              <a:ext cx="6110747" cy="6110747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2645686" y="-6437"/>
              <a:ext cx="5114013" cy="6117186"/>
              <a:chOff x="2645686" y="-6437"/>
              <a:chExt cx="5114013" cy="6117186"/>
            </a:xfrm>
            <a:solidFill>
              <a:srgbClr val="52C7F7"/>
            </a:solidFill>
          </p:grpSpPr>
          <p:sp>
            <p:nvSpPr>
              <p:cNvPr id="6" name="Rectangle 5"/>
              <p:cNvSpPr/>
              <p:nvPr/>
            </p:nvSpPr>
            <p:spPr>
              <a:xfrm>
                <a:off x="2645686" y="-6436"/>
                <a:ext cx="3495367" cy="512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 rot="5400000">
                <a:off x="2924265" y="2893916"/>
                <a:ext cx="5676171" cy="75749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670452" y="5601062"/>
                <a:ext cx="1612780" cy="5096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 rot="5400000">
                <a:off x="1247076" y="2851920"/>
                <a:ext cx="5758702" cy="75895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 rot="5400000">
                <a:off x="4321631" y="2672679"/>
                <a:ext cx="6117183" cy="75895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5667126" y="2975074"/>
                <a:ext cx="1509251" cy="512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0462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“小清新 颜色搭配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427" y="-12599"/>
            <a:ext cx="75342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43" y="349351"/>
            <a:ext cx="491490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53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5400000">
            <a:off x="1633856" y="2903774"/>
            <a:ext cx="5632712" cy="865706"/>
          </a:xfrm>
          <a:prstGeom prst="rect">
            <a:avLst/>
          </a:prstGeom>
          <a:solidFill>
            <a:srgbClr val="109C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5400000">
            <a:off x="415947" y="2740722"/>
            <a:ext cx="5632712" cy="865706"/>
          </a:xfrm>
          <a:prstGeom prst="rect">
            <a:avLst/>
          </a:prstGeom>
          <a:solidFill>
            <a:srgbClr val="52AAC6"/>
          </a:solidFill>
          <a:ln>
            <a:solidFill>
              <a:srgbClr val="52AA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566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63" y="1014162"/>
            <a:ext cx="3048000" cy="1428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11" y="3155282"/>
            <a:ext cx="6096000" cy="2857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880" y="1006893"/>
            <a:ext cx="3048000" cy="14287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7" t="32361" r="46807" b="35403"/>
          <a:stretch/>
        </p:blipFill>
        <p:spPr>
          <a:xfrm>
            <a:off x="8871285" y="3785937"/>
            <a:ext cx="790876" cy="7860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334" y="1065764"/>
            <a:ext cx="1914286" cy="1733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000250"/>
            <a:ext cx="6096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028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图上 蓝色 </a:t>
            </a:r>
            <a:r>
              <a:rPr lang="en-US" altLang="zh-CN" dirty="0"/>
              <a:t>#52c7f7</a:t>
            </a:r>
          </a:p>
          <a:p>
            <a:pPr algn="l"/>
            <a:r>
              <a:rPr lang="zh-CN" altLang="en-US" dirty="0"/>
              <a:t>黄色 </a:t>
            </a:r>
            <a:r>
              <a:rPr lang="en-US" altLang="zh-CN"/>
              <a:t>#fdd900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840" y="2895525"/>
            <a:ext cx="2286319" cy="1066949"/>
          </a:xfrm>
          <a:prstGeom prst="rect">
            <a:avLst/>
          </a:prstGeom>
          <a:solidFill>
            <a:srgbClr val="F5B3C4"/>
          </a:solidFill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148" y="4702175"/>
            <a:ext cx="371475" cy="647700"/>
          </a:xfrm>
          <a:prstGeom prst="rect">
            <a:avLst/>
          </a:prstGeom>
          <a:solidFill>
            <a:srgbClr val="EEF9FE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24" y="0"/>
            <a:ext cx="6096000" cy="2857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025" y="198683"/>
            <a:ext cx="30480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204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738" y="3121311"/>
            <a:ext cx="10046605" cy="14520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738" y="4684278"/>
            <a:ext cx="10046606" cy="14276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737" y="1506644"/>
            <a:ext cx="10046605" cy="137769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0096500" y="5016500"/>
            <a:ext cx="1079500" cy="1409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0185400" y="762000"/>
            <a:ext cx="1397000" cy="2476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714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032862" y="0"/>
            <a:ext cx="7620002" cy="6950941"/>
            <a:chOff x="1611743" y="0"/>
            <a:chExt cx="7620002" cy="6950941"/>
          </a:xfrm>
        </p:grpSpPr>
        <p:pic>
          <p:nvPicPr>
            <p:cNvPr id="3076" name="Picture 4" descr="Image result for 神工一号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1743" y="1235940"/>
              <a:ext cx="7620002" cy="5715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Image result for 神工一号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1744" y="0"/>
              <a:ext cx="4423635" cy="260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40873" y="1"/>
              <a:ext cx="3188313" cy="2543764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13762" y="2494396"/>
              <a:ext cx="4421616" cy="2077880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367" y="-1"/>
            <a:ext cx="7620501" cy="5965372"/>
          </a:xfrm>
          <a:prstGeom prst="rect">
            <a:avLst/>
          </a:prstGeom>
        </p:spPr>
      </p:pic>
      <p:pic>
        <p:nvPicPr>
          <p:cNvPr id="8196" name="Picture 4" descr="Image result for 自动贩卖机 labview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886" y="5384800"/>
            <a:ext cx="2169561" cy="159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Image result for 自动贩卖机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425" y="4322339"/>
            <a:ext cx="3949461" cy="262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124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2136630" y="0"/>
            <a:ext cx="7715539" cy="6994384"/>
            <a:chOff x="-754670" y="1335414"/>
            <a:chExt cx="7715539" cy="6994384"/>
          </a:xfrm>
        </p:grpSpPr>
        <p:sp>
          <p:nvSpPr>
            <p:cNvPr id="11" name="Rectangle 10"/>
            <p:cNvSpPr/>
            <p:nvPr/>
          </p:nvSpPr>
          <p:spPr>
            <a:xfrm>
              <a:off x="-754670" y="5041951"/>
              <a:ext cx="7617445" cy="32878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-754670" y="1335414"/>
              <a:ext cx="7715539" cy="6943399"/>
              <a:chOff x="-96296" y="-348343"/>
              <a:chExt cx="7715539" cy="6943399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96296" y="3060669"/>
                <a:ext cx="2057400" cy="2057400"/>
              </a:xfrm>
              <a:prstGeom prst="rect">
                <a:avLst/>
              </a:prstGeom>
            </p:spPr>
          </p:pic>
          <p:pic>
            <p:nvPicPr>
              <p:cNvPr id="7170" name="Picture 2" descr="http://jyxy.tju.edu.cn/images/xyfc/Kloeit_2.jp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09" y="5023000"/>
                <a:ext cx="1904595" cy="152367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762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72" name="Picture 4" descr="Image result for 示波器 实验室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37178" y="-348343"/>
                <a:ext cx="6169601" cy="36630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3940806" y="206561"/>
                <a:ext cx="4233341" cy="3123533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1119" y="3322582"/>
                <a:ext cx="5698124" cy="327247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867273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893215" y="-208120"/>
            <a:ext cx="7652586" cy="7066120"/>
            <a:chOff x="1997718" y="-42768"/>
            <a:chExt cx="7652586" cy="706612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7718" y="0"/>
              <a:ext cx="5565131" cy="702335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682795" y="5055843"/>
              <a:ext cx="2518411" cy="1416606"/>
            </a:xfrm>
            <a:prstGeom prst="rect">
              <a:avLst/>
            </a:prstGeom>
          </p:spPr>
        </p:pic>
        <p:pic>
          <p:nvPicPr>
            <p:cNvPr id="6146" name="Picture 2" descr="Image result for 云朵 花盆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6630" y="-42768"/>
              <a:ext cx="4383674" cy="3090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6629" y="5354374"/>
              <a:ext cx="2967069" cy="166897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2169" y="2880424"/>
              <a:ext cx="4398135" cy="24739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2657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223361" y="0"/>
            <a:ext cx="7636247" cy="6937484"/>
            <a:chOff x="2032861" y="13458"/>
            <a:chExt cx="7636247" cy="693748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4880" y="13458"/>
              <a:ext cx="7634228" cy="535864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85" r="7334"/>
            <a:stretch/>
          </p:blipFill>
          <p:spPr>
            <a:xfrm rot="5400000">
              <a:off x="4142157" y="3924240"/>
              <a:ext cx="3465066" cy="258833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907"/>
            <a:stretch/>
          </p:blipFill>
          <p:spPr>
            <a:xfrm rot="5400000">
              <a:off x="6705637" y="3987472"/>
              <a:ext cx="3426691" cy="2500248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2032861" y="3485874"/>
              <a:ext cx="2547662" cy="3465068"/>
              <a:chOff x="-3962400" y="-3555334"/>
              <a:chExt cx="2095500" cy="2850083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-3962400" y="-3555334"/>
                <a:ext cx="2095500" cy="28500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122" name="Picture 2" descr="Image result for 红外激光雷达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3652437" y="-3157457"/>
                <a:ext cx="1448664" cy="20858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94257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169113" y="47462"/>
            <a:ext cx="7686369" cy="6987158"/>
            <a:chOff x="2027744" y="-1"/>
            <a:chExt cx="7686369" cy="698715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7744" y="3628862"/>
              <a:ext cx="4428753" cy="335829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333"/>
            <a:stretch/>
          </p:blipFill>
          <p:spPr>
            <a:xfrm>
              <a:off x="6119858" y="3855427"/>
              <a:ext cx="3530447" cy="3104876"/>
            </a:xfrm>
            <a:prstGeom prst="rect">
              <a:avLst/>
            </a:prstGeom>
          </p:spPr>
        </p:pic>
        <p:pic>
          <p:nvPicPr>
            <p:cNvPr id="4102" name="Picture 6" descr="Image result for 婴儿车 行李箱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0303" y="-1"/>
              <a:ext cx="7683810" cy="3868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93406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032862" y="0"/>
            <a:ext cx="7620002" cy="6950941"/>
            <a:chOff x="1611743" y="0"/>
            <a:chExt cx="7620002" cy="6950941"/>
          </a:xfrm>
        </p:grpSpPr>
        <p:pic>
          <p:nvPicPr>
            <p:cNvPr id="3076" name="Picture 4" descr="Image result for 神工一号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1743" y="1235940"/>
              <a:ext cx="7620002" cy="5715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Image result for 神工一号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1744" y="0"/>
              <a:ext cx="4423635" cy="260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40873" y="1"/>
              <a:ext cx="3188313" cy="2543764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13762" y="2494396"/>
              <a:ext cx="4421616" cy="2077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8472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611745" y="0"/>
            <a:ext cx="7620000" cy="6950941"/>
            <a:chOff x="1611745" y="0"/>
            <a:chExt cx="7620000" cy="6950941"/>
          </a:xfrm>
        </p:grpSpPr>
        <p:pic>
          <p:nvPicPr>
            <p:cNvPr id="2050" name="Picture 2" descr="http://image83.360doc.com/DownloadImg/2015/03/0311/50706851_27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3" r="1203" b="21037"/>
            <a:stretch/>
          </p:blipFill>
          <p:spPr bwMode="auto">
            <a:xfrm>
              <a:off x="1611745" y="3420340"/>
              <a:ext cx="4423634" cy="3530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8" descr="http://image83.360doc.com/DownloadImg/2015/03/0311/50706851_9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18"/>
            <a:stretch/>
          </p:blipFill>
          <p:spPr bwMode="auto">
            <a:xfrm>
              <a:off x="6035379" y="2302741"/>
              <a:ext cx="3196366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1745" y="0"/>
              <a:ext cx="7620000" cy="3695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8320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4526" y="0"/>
            <a:ext cx="7631238" cy="6965286"/>
            <a:chOff x="1009226" y="0"/>
            <a:chExt cx="7631238" cy="6965286"/>
          </a:xfrm>
        </p:grpSpPr>
        <p:pic>
          <p:nvPicPr>
            <p:cNvPr id="1036" name="Picture 12" descr="Image result for 触摸屏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60"/>
            <a:stretch/>
          </p:blipFill>
          <p:spPr bwMode="auto">
            <a:xfrm flipH="1">
              <a:off x="3802274" y="3544724"/>
              <a:ext cx="4832571" cy="3420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/>
            <p:cNvGrpSpPr/>
            <p:nvPr/>
          </p:nvGrpSpPr>
          <p:grpSpPr>
            <a:xfrm>
              <a:off x="1014845" y="0"/>
              <a:ext cx="7625619" cy="3530379"/>
              <a:chOff x="3257263" y="2247613"/>
              <a:chExt cx="5143500" cy="238125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7263" y="2247613"/>
                <a:ext cx="2381250" cy="2381250"/>
              </a:xfrm>
              <a:prstGeom prst="rect">
                <a:avLst/>
              </a:prstGeom>
            </p:spPr>
          </p:pic>
          <p:pic>
            <p:nvPicPr>
              <p:cNvPr id="1030" name="Picture 6" descr="Image result for 老人 看不清 手机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38513" y="2247613"/>
                <a:ext cx="2762250" cy="2381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4" name="Picture 10" descr="Image result for 老人 手机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830"/>
            <a:stretch/>
          </p:blipFill>
          <p:spPr bwMode="auto">
            <a:xfrm>
              <a:off x="1009226" y="3530379"/>
              <a:ext cx="4423634" cy="342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63783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8</Words>
  <Application>Microsoft Office PowerPoint</Application>
  <PresentationFormat>Widescreen</PresentationFormat>
  <Paragraphs>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等线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Carmen Ho</dc:creator>
  <cp:lastModifiedBy>Carmen Ho</cp:lastModifiedBy>
  <cp:revision>30</cp:revision>
  <dcterms:created xsi:type="dcterms:W3CDTF">2017-03-14T06:13:49Z</dcterms:created>
  <dcterms:modified xsi:type="dcterms:W3CDTF">2017-03-23T19:29:22Z</dcterms:modified>
</cp:coreProperties>
</file>